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5143500" type="screen16x9"/>
  <p:notesSz cx="6858000" cy="9144000"/>
  <p:embeddedFontLst>
    <p:embeddedFont>
      <p:font typeface="Maven Pro" charset="0"/>
      <p:regular r:id="rId51"/>
      <p:bold r:id="rId52"/>
    </p:embeddedFont>
    <p:embeddedFont>
      <p:font typeface="Nunito" charset="0"/>
      <p:regular r:id="rId53"/>
      <p:bold r:id="rId54"/>
      <p:italic r:id="rId55"/>
      <p:boldItalic r:id="rId5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6.fntdata"/><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5" name="Google Shape;27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8" name="Google Shape;408;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6" name="Google Shape;44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p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4" name="Google Shape;48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2" name="Google Shape;522;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9" name="Google Shape;52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8" name="Google Shape;53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p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7" name="Google Shape;547;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1" name="Google Shape;56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1" name="Google Shape;571;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9" name="Google Shape;57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2" name="Google Shape;28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p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5" name="Google Shape;585;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8" name="Google Shape;598;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p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1" name="Google Shape;61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4" name="Google Shape;624;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p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7" name="Google Shape;637;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p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0" name="Google Shape;650;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1"/>
        <p:cNvGrpSpPr/>
        <p:nvPr/>
      </p:nvGrpSpPr>
      <p:grpSpPr>
        <a:xfrm>
          <a:off x="0" y="0"/>
          <a:ext cx="0" cy="0"/>
          <a:chOff x="0" y="0"/>
          <a:chExt cx="0" cy="0"/>
        </a:xfrm>
      </p:grpSpPr>
      <p:sp>
        <p:nvSpPr>
          <p:cNvPr id="662" name="Google Shape;662;p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3" name="Google Shape;663;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6" name="Google Shape;676;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3" name="Google Shape;683;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1" name="Google Shape;691;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9" name="Google Shape;2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8"/>
        <p:cNvGrpSpPr/>
        <p:nvPr/>
      </p:nvGrpSpPr>
      <p:grpSpPr>
        <a:xfrm>
          <a:off x="0" y="0"/>
          <a:ext cx="0" cy="0"/>
          <a:chOff x="0" y="0"/>
          <a:chExt cx="0" cy="0"/>
        </a:xfrm>
      </p:grpSpPr>
      <p:sp>
        <p:nvSpPr>
          <p:cNvPr id="699" name="Google Shape;699;p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0" name="Google Shape;700;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6" name="Google Shape;706;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1"/>
        <p:cNvGrpSpPr/>
        <p:nvPr/>
      </p:nvGrpSpPr>
      <p:grpSpPr>
        <a:xfrm>
          <a:off x="0" y="0"/>
          <a:ext cx="0" cy="0"/>
          <a:chOff x="0" y="0"/>
          <a:chExt cx="0" cy="0"/>
        </a:xfrm>
      </p:grpSpPr>
      <p:sp>
        <p:nvSpPr>
          <p:cNvPr id="712" name="Google Shape;712;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3" name="Google Shape;713;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15f101929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 name="Google Shape;720;g115f10192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g115f1019291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7" name="Google Shape;727;g115f101929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4" name="Google Shape;734;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1" name="Google Shape;741;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5" name="Google Shape;755;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3"/>
        <p:cNvGrpSpPr/>
        <p:nvPr/>
      </p:nvGrpSpPr>
      <p:grpSpPr>
        <a:xfrm>
          <a:off x="0" y="0"/>
          <a:ext cx="0" cy="0"/>
          <a:chOff x="0" y="0"/>
          <a:chExt cx="0" cy="0"/>
        </a:xfrm>
      </p:grpSpPr>
      <p:sp>
        <p:nvSpPr>
          <p:cNvPr id="764" name="Google Shape;764;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5" name="Google Shape;765;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Google Shape;782;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3" name="Google Shape;783;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6" name="Google Shape;29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9" name="Google Shape;789;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4"/>
        <p:cNvGrpSpPr/>
        <p:nvPr/>
      </p:nvGrpSpPr>
      <p:grpSpPr>
        <a:xfrm>
          <a:off x="0" y="0"/>
          <a:ext cx="0" cy="0"/>
          <a:chOff x="0" y="0"/>
          <a:chExt cx="0" cy="0"/>
        </a:xfrm>
      </p:grpSpPr>
      <p:sp>
        <p:nvSpPr>
          <p:cNvPr id="795" name="Google Shape;795;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6" name="Google Shape;796;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1"/>
        <p:cNvGrpSpPr/>
        <p:nvPr/>
      </p:nvGrpSpPr>
      <p:grpSpPr>
        <a:xfrm>
          <a:off x="0" y="0"/>
          <a:ext cx="0" cy="0"/>
          <a:chOff x="0" y="0"/>
          <a:chExt cx="0" cy="0"/>
        </a:xfrm>
      </p:grpSpPr>
      <p:sp>
        <p:nvSpPr>
          <p:cNvPr id="802" name="Google Shape;802;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3" name="Google Shape;803;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Google Shape;809;g115f1019291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0" name="Google Shape;810;g115f101929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5"/>
        <p:cNvGrpSpPr/>
        <p:nvPr/>
      </p:nvGrpSpPr>
      <p:grpSpPr>
        <a:xfrm>
          <a:off x="0" y="0"/>
          <a:ext cx="0" cy="0"/>
          <a:chOff x="0" y="0"/>
          <a:chExt cx="0" cy="0"/>
        </a:xfrm>
      </p:grpSpPr>
      <p:sp>
        <p:nvSpPr>
          <p:cNvPr id="816" name="Google Shape;816;p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7" name="Google Shape;817;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9"/>
        <p:cNvGrpSpPr/>
        <p:nvPr/>
      </p:nvGrpSpPr>
      <p:grpSpPr>
        <a:xfrm>
          <a:off x="0" y="0"/>
          <a:ext cx="0" cy="0"/>
          <a:chOff x="0" y="0"/>
          <a:chExt cx="0" cy="0"/>
        </a:xfrm>
      </p:grpSpPr>
      <p:sp>
        <p:nvSpPr>
          <p:cNvPr id="830" name="Google Shape;830;p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1" name="Google Shape;831;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1" name="Google Shape;841;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6"/>
        <p:cNvGrpSpPr/>
        <p:nvPr/>
      </p:nvGrpSpPr>
      <p:grpSpPr>
        <a:xfrm>
          <a:off x="0" y="0"/>
          <a:ext cx="0" cy="0"/>
          <a:chOff x="0" y="0"/>
          <a:chExt cx="0" cy="0"/>
        </a:xfrm>
      </p:grpSpPr>
      <p:sp>
        <p:nvSpPr>
          <p:cNvPr id="847" name="Google Shape;847;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8" name="Google Shape;848;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3"/>
        <p:cNvGrpSpPr/>
        <p:nvPr/>
      </p:nvGrpSpPr>
      <p:grpSpPr>
        <a:xfrm>
          <a:off x="0" y="0"/>
          <a:ext cx="0" cy="0"/>
          <a:chOff x="0" y="0"/>
          <a:chExt cx="0" cy="0"/>
        </a:xfrm>
      </p:grpSpPr>
      <p:sp>
        <p:nvSpPr>
          <p:cNvPr id="854" name="Google Shape;854;p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5" name="Google Shape;855;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2" name="Google Shape;30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1" name="Google Shape;31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6" name="Google Shape;32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4" name="Google Shape;36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0" name="Google Shape;37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2"/>
              <a:chOff x="7343003" y="4453711"/>
              <a:chExt cx="316800" cy="688512"/>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2"/>
            <p:cNvSpPr/>
            <p:nvPr/>
          </p:nvSpPr>
          <p:spPr>
            <a:xfrm rot="-9830444">
              <a:off x="6469759" y="3480728"/>
              <a:ext cx="320148" cy="320148"/>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
              <p:cNvSpPr/>
              <p:nvPr/>
            </p:nvSpPr>
            <p:spPr>
              <a:xfrm rot="5400000">
                <a:off x="6954988" y="2930398"/>
                <a:ext cx="749700" cy="749700"/>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0" name="Google Shape;40;p2"/>
            <p:cNvSpPr/>
            <p:nvPr/>
          </p:nvSpPr>
          <p:spPr>
            <a:xfrm>
              <a:off x="5399840" y="356365"/>
              <a:ext cx="2577000" cy="2577000"/>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2"/>
            <p:cNvSpPr/>
            <p:nvPr/>
          </p:nvSpPr>
          <p:spPr>
            <a:xfrm rot="2043858">
              <a:off x="5503813" y="460310"/>
              <a:ext cx="2369480" cy="2369480"/>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 name="Google Shape;46;p2"/>
          <p:cNvSpPr txBox="1">
            <a:spLocks noGrp="1"/>
          </p:cNvSpPr>
          <p:nvPr>
            <p:ph type="ctrTitle"/>
          </p:nvPr>
        </p:nvSpPr>
        <p:spPr>
          <a:xfrm>
            <a:off x="824000" y="1613813"/>
            <a:ext cx="4255500" cy="18729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1600"/>
              <a:buNone/>
              <a:defRPr sz="1600">
                <a:solidFill>
                  <a:schemeClr val="lt1"/>
                </a:solidFill>
              </a:defRPr>
            </a:lvl1pPr>
            <a:lvl2pPr lvl="1" algn="l">
              <a:lnSpc>
                <a:spcPct val="100000"/>
              </a:lnSpc>
              <a:spcBef>
                <a:spcPts val="0"/>
              </a:spcBef>
              <a:spcAft>
                <a:spcPts val="0"/>
              </a:spcAft>
              <a:buClr>
                <a:schemeClr val="lt1"/>
              </a:buClr>
              <a:buSzPts val="1600"/>
              <a:buNone/>
              <a:defRPr sz="1600">
                <a:solidFill>
                  <a:schemeClr val="lt1"/>
                </a:solidFill>
              </a:defRPr>
            </a:lvl2pPr>
            <a:lvl3pPr lvl="2" algn="l">
              <a:lnSpc>
                <a:spcPct val="100000"/>
              </a:lnSpc>
              <a:spcBef>
                <a:spcPts val="0"/>
              </a:spcBef>
              <a:spcAft>
                <a:spcPts val="0"/>
              </a:spcAft>
              <a:buClr>
                <a:schemeClr val="lt1"/>
              </a:buClr>
              <a:buSzPts val="1600"/>
              <a:buNone/>
              <a:defRPr sz="1600">
                <a:solidFill>
                  <a:schemeClr val="lt1"/>
                </a:solidFill>
              </a:defRPr>
            </a:lvl3pPr>
            <a:lvl4pPr lvl="3" algn="l">
              <a:lnSpc>
                <a:spcPct val="100000"/>
              </a:lnSpc>
              <a:spcBef>
                <a:spcPts val="0"/>
              </a:spcBef>
              <a:spcAft>
                <a:spcPts val="0"/>
              </a:spcAft>
              <a:buClr>
                <a:schemeClr val="lt1"/>
              </a:buClr>
              <a:buSzPts val="1600"/>
              <a:buNone/>
              <a:defRPr sz="1600">
                <a:solidFill>
                  <a:schemeClr val="lt1"/>
                </a:solidFill>
              </a:defRPr>
            </a:lvl4pPr>
            <a:lvl5pPr lvl="4" algn="l">
              <a:lnSpc>
                <a:spcPct val="100000"/>
              </a:lnSpc>
              <a:spcBef>
                <a:spcPts val="0"/>
              </a:spcBef>
              <a:spcAft>
                <a:spcPts val="0"/>
              </a:spcAft>
              <a:buClr>
                <a:schemeClr val="lt1"/>
              </a:buClr>
              <a:buSzPts val="1600"/>
              <a:buNone/>
              <a:defRPr sz="1600">
                <a:solidFill>
                  <a:schemeClr val="lt1"/>
                </a:solidFill>
              </a:defRPr>
            </a:lvl5pPr>
            <a:lvl6pPr lvl="5" algn="l">
              <a:lnSpc>
                <a:spcPct val="100000"/>
              </a:lnSpc>
              <a:spcBef>
                <a:spcPts val="0"/>
              </a:spcBef>
              <a:spcAft>
                <a:spcPts val="0"/>
              </a:spcAft>
              <a:buClr>
                <a:schemeClr val="lt1"/>
              </a:buClr>
              <a:buSzPts val="1600"/>
              <a:buNone/>
              <a:defRPr sz="1600">
                <a:solidFill>
                  <a:schemeClr val="lt1"/>
                </a:solidFill>
              </a:defRPr>
            </a:lvl6pPr>
            <a:lvl7pPr lvl="6" algn="l">
              <a:lnSpc>
                <a:spcPct val="100000"/>
              </a:lnSpc>
              <a:spcBef>
                <a:spcPts val="0"/>
              </a:spcBef>
              <a:spcAft>
                <a:spcPts val="0"/>
              </a:spcAft>
              <a:buClr>
                <a:schemeClr val="lt1"/>
              </a:buClr>
              <a:buSzPts val="1600"/>
              <a:buNone/>
              <a:defRPr sz="1600">
                <a:solidFill>
                  <a:schemeClr val="lt1"/>
                </a:solidFill>
              </a:defRPr>
            </a:lvl7pPr>
            <a:lvl8pPr lvl="7" algn="l">
              <a:lnSpc>
                <a:spcPct val="100000"/>
              </a:lnSpc>
              <a:spcBef>
                <a:spcPts val="0"/>
              </a:spcBef>
              <a:spcAft>
                <a:spcPts val="0"/>
              </a:spcAft>
              <a:buClr>
                <a:schemeClr val="lt1"/>
              </a:buClr>
              <a:buSzPts val="1600"/>
              <a:buNone/>
              <a:defRPr sz="1600">
                <a:solidFill>
                  <a:schemeClr val="lt1"/>
                </a:solidFill>
              </a:defRPr>
            </a:lvl8pPr>
            <a:lvl9pPr lvl="8" algn="l">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63"/>
        <p:cNvGrpSpPr/>
        <p:nvPr/>
      </p:nvGrpSpPr>
      <p:grpSpPr>
        <a:xfrm>
          <a:off x="0" y="0"/>
          <a:ext cx="0" cy="0"/>
          <a:chOff x="0" y="0"/>
          <a:chExt cx="0" cy="0"/>
        </a:xfrm>
      </p:grpSpPr>
      <p:grpSp>
        <p:nvGrpSpPr>
          <p:cNvPr id="264" name="Google Shape;264;p11"/>
          <p:cNvGrpSpPr/>
          <p:nvPr/>
        </p:nvGrpSpPr>
        <p:grpSpPr>
          <a:xfrm>
            <a:off x="625966" y="299376"/>
            <a:ext cx="999312" cy="999312"/>
            <a:chOff x="348199" y="179450"/>
            <a:chExt cx="1116300" cy="1116300"/>
          </a:xfrm>
        </p:grpSpPr>
        <p:sp>
          <p:nvSpPr>
            <p:cNvPr id="265" name="Google Shape;265;p11"/>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6" name="Google Shape;266;p11"/>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67" name="Google Shape;267;p11"/>
          <p:cNvSpPr txBox="1">
            <a:spLocks noGrp="1"/>
          </p:cNvSpPr>
          <p:nvPr>
            <p:ph type="title"/>
          </p:nvPr>
        </p:nvSpPr>
        <p:spPr>
          <a:xfrm>
            <a:off x="1303800" y="598575"/>
            <a:ext cx="3430500" cy="19902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8" name="Google Shape;268;p11"/>
          <p:cNvSpPr txBox="1">
            <a:spLocks noGrp="1"/>
          </p:cNvSpPr>
          <p:nvPr>
            <p:ph type="subTitle" idx="1"/>
          </p:nvPr>
        </p:nvSpPr>
        <p:spPr>
          <a:xfrm>
            <a:off x="1303800" y="2743203"/>
            <a:ext cx="3430500" cy="7260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269" name="Google Shape;269;p11"/>
          <p:cNvSpPr txBox="1">
            <a:spLocks noGrp="1"/>
          </p:cNvSpPr>
          <p:nvPr>
            <p:ph type="body" idx="2"/>
          </p:nvPr>
        </p:nvSpPr>
        <p:spPr>
          <a:xfrm>
            <a:off x="4903700" y="661000"/>
            <a:ext cx="3430500" cy="3870600"/>
          </a:xfrm>
          <a:prstGeom prst="rect">
            <a:avLst/>
          </a:prstGeom>
          <a:noFill/>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52" y="4099200"/>
            <a:ext cx="9144036" cy="1044300"/>
            <a:chOff x="52" y="4099200"/>
            <a:chExt cx="9144036" cy="1044300"/>
          </a:xfrm>
        </p:grpSpPr>
        <p:grpSp>
          <p:nvGrpSpPr>
            <p:cNvPr id="51" name="Google Shape;51;p3"/>
            <p:cNvGrpSpPr/>
            <p:nvPr/>
          </p:nvGrpSpPr>
          <p:grpSpPr>
            <a:xfrm>
              <a:off x="52" y="4309200"/>
              <a:ext cx="231622" cy="834300"/>
              <a:chOff x="2688737" y="4301380"/>
              <a:chExt cx="231900" cy="834300"/>
            </a:xfrm>
          </p:grpSpPr>
          <p:sp>
            <p:nvSpPr>
              <p:cNvPr id="52" name="Google Shape;52;p3"/>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3"/>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3"/>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3"/>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6" name="Google Shape;56;p3"/>
            <p:cNvGrpSpPr/>
            <p:nvPr/>
          </p:nvGrpSpPr>
          <p:grpSpPr>
            <a:xfrm>
              <a:off x="371406" y="4099200"/>
              <a:ext cx="231622" cy="1044300"/>
              <a:chOff x="2688737" y="4091380"/>
              <a:chExt cx="231900" cy="1044300"/>
            </a:xfrm>
          </p:grpSpPr>
          <p:sp>
            <p:nvSpPr>
              <p:cNvPr id="57" name="Google Shape;57;p3"/>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3"/>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3"/>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3"/>
              <p:cNvSpPr/>
              <p:nvPr/>
            </p:nvSpPr>
            <p:spPr>
              <a:xfrm flipH="1">
                <a:off x="2688737" y="4091380"/>
                <a:ext cx="2319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3"/>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2" name="Google Shape;62;p3"/>
            <p:cNvGrpSpPr/>
            <p:nvPr/>
          </p:nvGrpSpPr>
          <p:grpSpPr>
            <a:xfrm>
              <a:off x="742761" y="4309200"/>
              <a:ext cx="231622" cy="834300"/>
              <a:chOff x="2688737" y="4301380"/>
              <a:chExt cx="231900" cy="834300"/>
            </a:xfrm>
          </p:grpSpPr>
          <p:sp>
            <p:nvSpPr>
              <p:cNvPr id="63" name="Google Shape;63;p3"/>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3"/>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3"/>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3"/>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7" name="Google Shape;67;p3"/>
            <p:cNvGrpSpPr/>
            <p:nvPr/>
          </p:nvGrpSpPr>
          <p:grpSpPr>
            <a:xfrm>
              <a:off x="1114115" y="4518900"/>
              <a:ext cx="231622" cy="624600"/>
              <a:chOff x="2688737" y="4511080"/>
              <a:chExt cx="231900" cy="624600"/>
            </a:xfrm>
          </p:grpSpPr>
          <p:sp>
            <p:nvSpPr>
              <p:cNvPr id="68" name="Google Shape;68;p3"/>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p3"/>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3"/>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1" name="Google Shape;71;p3"/>
            <p:cNvGrpSpPr/>
            <p:nvPr/>
          </p:nvGrpSpPr>
          <p:grpSpPr>
            <a:xfrm>
              <a:off x="1856753" y="4099200"/>
              <a:ext cx="231600" cy="1044300"/>
              <a:chOff x="1856753" y="4099200"/>
              <a:chExt cx="231600" cy="1044300"/>
            </a:xfrm>
          </p:grpSpPr>
          <p:sp>
            <p:nvSpPr>
              <p:cNvPr id="72" name="Google Shape;72;p3"/>
              <p:cNvSpPr/>
              <p:nvPr/>
            </p:nvSpPr>
            <p:spPr>
              <a:xfrm flipH="1">
                <a:off x="185675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 name="Google Shape;73;p3"/>
              <p:cNvSpPr/>
              <p:nvPr/>
            </p:nvSpPr>
            <p:spPr>
              <a:xfrm flipH="1">
                <a:off x="1856753"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3"/>
              <p:cNvSpPr/>
              <p:nvPr/>
            </p:nvSpPr>
            <p:spPr>
              <a:xfrm flipH="1">
                <a:off x="185675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3"/>
              <p:cNvSpPr/>
              <p:nvPr/>
            </p:nvSpPr>
            <p:spPr>
              <a:xfrm flipH="1">
                <a:off x="1856753"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3"/>
              <p:cNvSpPr/>
              <p:nvPr/>
            </p:nvSpPr>
            <p:spPr>
              <a:xfrm flipH="1">
                <a:off x="185675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7" name="Google Shape;77;p3"/>
            <p:cNvGrpSpPr/>
            <p:nvPr/>
          </p:nvGrpSpPr>
          <p:grpSpPr>
            <a:xfrm>
              <a:off x="2228107" y="4309200"/>
              <a:ext cx="231600" cy="834300"/>
              <a:chOff x="2228107" y="4309200"/>
              <a:chExt cx="231600" cy="834300"/>
            </a:xfrm>
          </p:grpSpPr>
          <p:sp>
            <p:nvSpPr>
              <p:cNvPr id="78" name="Google Shape;78;p3"/>
              <p:cNvSpPr/>
              <p:nvPr/>
            </p:nvSpPr>
            <p:spPr>
              <a:xfrm flipH="1">
                <a:off x="2228107"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3"/>
              <p:cNvSpPr/>
              <p:nvPr/>
            </p:nvSpPr>
            <p:spPr>
              <a:xfrm flipH="1">
                <a:off x="2228107"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3"/>
              <p:cNvSpPr/>
              <p:nvPr/>
            </p:nvSpPr>
            <p:spPr>
              <a:xfrm flipH="1">
                <a:off x="2228107"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3"/>
              <p:cNvSpPr/>
              <p:nvPr/>
            </p:nvSpPr>
            <p:spPr>
              <a:xfrm flipH="1">
                <a:off x="2228107"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2" name="Google Shape;82;p3"/>
            <p:cNvGrpSpPr/>
            <p:nvPr/>
          </p:nvGrpSpPr>
          <p:grpSpPr>
            <a:xfrm>
              <a:off x="2599462" y="4518900"/>
              <a:ext cx="231600" cy="624600"/>
              <a:chOff x="2599462" y="4518900"/>
              <a:chExt cx="231600" cy="624600"/>
            </a:xfrm>
          </p:grpSpPr>
          <p:sp>
            <p:nvSpPr>
              <p:cNvPr id="83" name="Google Shape;83;p3"/>
              <p:cNvSpPr/>
              <p:nvPr/>
            </p:nvSpPr>
            <p:spPr>
              <a:xfrm flipH="1">
                <a:off x="2599462"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3"/>
              <p:cNvSpPr/>
              <p:nvPr/>
            </p:nvSpPr>
            <p:spPr>
              <a:xfrm flipH="1">
                <a:off x="2599462"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3"/>
              <p:cNvSpPr/>
              <p:nvPr/>
            </p:nvSpPr>
            <p:spPr>
              <a:xfrm flipH="1">
                <a:off x="2599462"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6" name="Google Shape;86;p3"/>
            <p:cNvGrpSpPr/>
            <p:nvPr/>
          </p:nvGrpSpPr>
          <p:grpSpPr>
            <a:xfrm>
              <a:off x="3342171" y="4099200"/>
              <a:ext cx="231600" cy="1044300"/>
              <a:chOff x="3342171" y="4099200"/>
              <a:chExt cx="231600" cy="1044300"/>
            </a:xfrm>
          </p:grpSpPr>
          <p:sp>
            <p:nvSpPr>
              <p:cNvPr id="87" name="Google Shape;87;p3"/>
              <p:cNvSpPr/>
              <p:nvPr/>
            </p:nvSpPr>
            <p:spPr>
              <a:xfrm flipH="1">
                <a:off x="3342171"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3"/>
              <p:cNvSpPr/>
              <p:nvPr/>
            </p:nvSpPr>
            <p:spPr>
              <a:xfrm flipH="1">
                <a:off x="3342171"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3"/>
              <p:cNvSpPr/>
              <p:nvPr/>
            </p:nvSpPr>
            <p:spPr>
              <a:xfrm flipH="1">
                <a:off x="3342171"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3"/>
              <p:cNvSpPr/>
              <p:nvPr/>
            </p:nvSpPr>
            <p:spPr>
              <a:xfrm flipH="1">
                <a:off x="3342171"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3"/>
              <p:cNvSpPr/>
              <p:nvPr/>
            </p:nvSpPr>
            <p:spPr>
              <a:xfrm flipH="1">
                <a:off x="3342171"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2" name="Google Shape;92;p3"/>
            <p:cNvGrpSpPr/>
            <p:nvPr/>
          </p:nvGrpSpPr>
          <p:grpSpPr>
            <a:xfrm>
              <a:off x="3713525" y="4309200"/>
              <a:ext cx="231600" cy="834300"/>
              <a:chOff x="3713525" y="4309200"/>
              <a:chExt cx="231600" cy="834300"/>
            </a:xfrm>
          </p:grpSpPr>
          <p:sp>
            <p:nvSpPr>
              <p:cNvPr id="93" name="Google Shape;93;p3"/>
              <p:cNvSpPr/>
              <p:nvPr/>
            </p:nvSpPr>
            <p:spPr>
              <a:xfrm flipH="1">
                <a:off x="3713525"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p3"/>
              <p:cNvSpPr/>
              <p:nvPr/>
            </p:nvSpPr>
            <p:spPr>
              <a:xfrm flipH="1">
                <a:off x="3713525"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95;p3"/>
              <p:cNvSpPr/>
              <p:nvPr/>
            </p:nvSpPr>
            <p:spPr>
              <a:xfrm flipH="1">
                <a:off x="3713525"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3"/>
              <p:cNvSpPr/>
              <p:nvPr/>
            </p:nvSpPr>
            <p:spPr>
              <a:xfrm flipH="1">
                <a:off x="3713525"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7" name="Google Shape;97;p3"/>
            <p:cNvGrpSpPr/>
            <p:nvPr/>
          </p:nvGrpSpPr>
          <p:grpSpPr>
            <a:xfrm>
              <a:off x="1485398" y="4309200"/>
              <a:ext cx="231600" cy="834300"/>
              <a:chOff x="1485398" y="4309200"/>
              <a:chExt cx="231600" cy="834300"/>
            </a:xfrm>
          </p:grpSpPr>
          <p:sp>
            <p:nvSpPr>
              <p:cNvPr id="98" name="Google Shape;98;p3"/>
              <p:cNvSpPr/>
              <p:nvPr/>
            </p:nvSpPr>
            <p:spPr>
              <a:xfrm flipH="1">
                <a:off x="148539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3"/>
              <p:cNvSpPr/>
              <p:nvPr/>
            </p:nvSpPr>
            <p:spPr>
              <a:xfrm flipH="1">
                <a:off x="148539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3"/>
              <p:cNvSpPr/>
              <p:nvPr/>
            </p:nvSpPr>
            <p:spPr>
              <a:xfrm flipH="1">
                <a:off x="148539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3"/>
              <p:cNvSpPr/>
              <p:nvPr/>
            </p:nvSpPr>
            <p:spPr>
              <a:xfrm flipH="1">
                <a:off x="148539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2" name="Google Shape;102;p3"/>
            <p:cNvGrpSpPr/>
            <p:nvPr/>
          </p:nvGrpSpPr>
          <p:grpSpPr>
            <a:xfrm>
              <a:off x="4084879" y="4518900"/>
              <a:ext cx="231600" cy="624600"/>
              <a:chOff x="4084879" y="4518900"/>
              <a:chExt cx="231600" cy="624600"/>
            </a:xfrm>
          </p:grpSpPr>
          <p:sp>
            <p:nvSpPr>
              <p:cNvPr id="103" name="Google Shape;103;p3"/>
              <p:cNvSpPr/>
              <p:nvPr/>
            </p:nvSpPr>
            <p:spPr>
              <a:xfrm flipH="1">
                <a:off x="4084879"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 name="Google Shape;104;p3"/>
              <p:cNvSpPr/>
              <p:nvPr/>
            </p:nvSpPr>
            <p:spPr>
              <a:xfrm flipH="1">
                <a:off x="4084879"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3"/>
              <p:cNvSpPr/>
              <p:nvPr/>
            </p:nvSpPr>
            <p:spPr>
              <a:xfrm flipH="1">
                <a:off x="4084879"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6" name="Google Shape;106;p3"/>
            <p:cNvGrpSpPr/>
            <p:nvPr/>
          </p:nvGrpSpPr>
          <p:grpSpPr>
            <a:xfrm>
              <a:off x="2970816" y="4309200"/>
              <a:ext cx="231600" cy="834300"/>
              <a:chOff x="2970816" y="4309200"/>
              <a:chExt cx="231600" cy="834300"/>
            </a:xfrm>
          </p:grpSpPr>
          <p:sp>
            <p:nvSpPr>
              <p:cNvPr id="107" name="Google Shape;107;p3"/>
              <p:cNvSpPr/>
              <p:nvPr/>
            </p:nvSpPr>
            <p:spPr>
              <a:xfrm flipH="1">
                <a:off x="2970816"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p3"/>
              <p:cNvSpPr/>
              <p:nvPr/>
            </p:nvSpPr>
            <p:spPr>
              <a:xfrm flipH="1">
                <a:off x="2970816"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3"/>
              <p:cNvSpPr/>
              <p:nvPr/>
            </p:nvSpPr>
            <p:spPr>
              <a:xfrm flipH="1">
                <a:off x="2970816"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3"/>
              <p:cNvSpPr/>
              <p:nvPr/>
            </p:nvSpPr>
            <p:spPr>
              <a:xfrm flipH="1">
                <a:off x="2970816"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11" name="Google Shape;111;p3"/>
            <p:cNvGrpSpPr/>
            <p:nvPr/>
          </p:nvGrpSpPr>
          <p:grpSpPr>
            <a:xfrm>
              <a:off x="4456234" y="4309200"/>
              <a:ext cx="231600" cy="834300"/>
              <a:chOff x="4456234" y="4309200"/>
              <a:chExt cx="231600" cy="834300"/>
            </a:xfrm>
          </p:grpSpPr>
          <p:sp>
            <p:nvSpPr>
              <p:cNvPr id="112" name="Google Shape;112;p3"/>
              <p:cNvSpPr/>
              <p:nvPr/>
            </p:nvSpPr>
            <p:spPr>
              <a:xfrm flipH="1">
                <a:off x="4456234"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3" name="Google Shape;113;p3"/>
              <p:cNvSpPr/>
              <p:nvPr/>
            </p:nvSpPr>
            <p:spPr>
              <a:xfrm flipH="1">
                <a:off x="4456234"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3"/>
              <p:cNvSpPr/>
              <p:nvPr/>
            </p:nvSpPr>
            <p:spPr>
              <a:xfrm flipH="1">
                <a:off x="4456234"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 name="Google Shape;115;p3"/>
              <p:cNvSpPr/>
              <p:nvPr/>
            </p:nvSpPr>
            <p:spPr>
              <a:xfrm flipH="1">
                <a:off x="4456234"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16" name="Google Shape;116;p3"/>
            <p:cNvGrpSpPr/>
            <p:nvPr/>
          </p:nvGrpSpPr>
          <p:grpSpPr>
            <a:xfrm>
              <a:off x="4827588" y="4099200"/>
              <a:ext cx="231600" cy="1044300"/>
              <a:chOff x="4827588" y="4099200"/>
              <a:chExt cx="231600" cy="1044300"/>
            </a:xfrm>
          </p:grpSpPr>
          <p:sp>
            <p:nvSpPr>
              <p:cNvPr id="117" name="Google Shape;117;p3"/>
              <p:cNvSpPr/>
              <p:nvPr/>
            </p:nvSpPr>
            <p:spPr>
              <a:xfrm flipH="1">
                <a:off x="482758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3"/>
              <p:cNvSpPr/>
              <p:nvPr/>
            </p:nvSpPr>
            <p:spPr>
              <a:xfrm flipH="1">
                <a:off x="482758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3"/>
              <p:cNvSpPr/>
              <p:nvPr/>
            </p:nvSpPr>
            <p:spPr>
              <a:xfrm flipH="1">
                <a:off x="482758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0" name="Google Shape;120;p3"/>
              <p:cNvSpPr/>
              <p:nvPr/>
            </p:nvSpPr>
            <p:spPr>
              <a:xfrm flipH="1">
                <a:off x="4827588"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3"/>
              <p:cNvSpPr/>
              <p:nvPr/>
            </p:nvSpPr>
            <p:spPr>
              <a:xfrm flipH="1">
                <a:off x="482758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2" name="Google Shape;122;p3"/>
            <p:cNvGrpSpPr/>
            <p:nvPr/>
          </p:nvGrpSpPr>
          <p:grpSpPr>
            <a:xfrm>
              <a:off x="5198943" y="4309200"/>
              <a:ext cx="231600" cy="834300"/>
              <a:chOff x="5198943" y="4309200"/>
              <a:chExt cx="231600" cy="834300"/>
            </a:xfrm>
          </p:grpSpPr>
          <p:sp>
            <p:nvSpPr>
              <p:cNvPr id="123" name="Google Shape;123;p3"/>
              <p:cNvSpPr/>
              <p:nvPr/>
            </p:nvSpPr>
            <p:spPr>
              <a:xfrm flipH="1">
                <a:off x="519894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3"/>
              <p:cNvSpPr/>
              <p:nvPr/>
            </p:nvSpPr>
            <p:spPr>
              <a:xfrm flipH="1">
                <a:off x="5198943"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3"/>
              <p:cNvSpPr/>
              <p:nvPr/>
            </p:nvSpPr>
            <p:spPr>
              <a:xfrm flipH="1">
                <a:off x="519894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3"/>
              <p:cNvSpPr/>
              <p:nvPr/>
            </p:nvSpPr>
            <p:spPr>
              <a:xfrm flipH="1">
                <a:off x="519894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7" name="Google Shape;127;p3"/>
            <p:cNvGrpSpPr/>
            <p:nvPr/>
          </p:nvGrpSpPr>
          <p:grpSpPr>
            <a:xfrm>
              <a:off x="5570297" y="4518900"/>
              <a:ext cx="231600" cy="624600"/>
              <a:chOff x="5570297" y="4518900"/>
              <a:chExt cx="231600" cy="624600"/>
            </a:xfrm>
          </p:grpSpPr>
          <p:sp>
            <p:nvSpPr>
              <p:cNvPr id="128" name="Google Shape;128;p3"/>
              <p:cNvSpPr/>
              <p:nvPr/>
            </p:nvSpPr>
            <p:spPr>
              <a:xfrm flipH="1">
                <a:off x="5570297"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3"/>
              <p:cNvSpPr/>
              <p:nvPr/>
            </p:nvSpPr>
            <p:spPr>
              <a:xfrm flipH="1">
                <a:off x="5570297"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3"/>
              <p:cNvSpPr/>
              <p:nvPr/>
            </p:nvSpPr>
            <p:spPr>
              <a:xfrm flipH="1">
                <a:off x="5570297"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1" name="Google Shape;131;p3"/>
            <p:cNvGrpSpPr/>
            <p:nvPr/>
          </p:nvGrpSpPr>
          <p:grpSpPr>
            <a:xfrm>
              <a:off x="5941652" y="4309200"/>
              <a:ext cx="231600" cy="834300"/>
              <a:chOff x="5941652" y="4309200"/>
              <a:chExt cx="231600" cy="834300"/>
            </a:xfrm>
          </p:grpSpPr>
          <p:sp>
            <p:nvSpPr>
              <p:cNvPr id="132" name="Google Shape;132;p3"/>
              <p:cNvSpPr/>
              <p:nvPr/>
            </p:nvSpPr>
            <p:spPr>
              <a:xfrm flipH="1">
                <a:off x="5941652"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3"/>
              <p:cNvSpPr/>
              <p:nvPr/>
            </p:nvSpPr>
            <p:spPr>
              <a:xfrm flipH="1">
                <a:off x="5941652"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3"/>
              <p:cNvSpPr/>
              <p:nvPr/>
            </p:nvSpPr>
            <p:spPr>
              <a:xfrm flipH="1">
                <a:off x="5941652"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3"/>
              <p:cNvSpPr/>
              <p:nvPr/>
            </p:nvSpPr>
            <p:spPr>
              <a:xfrm flipH="1">
                <a:off x="5941652"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6" name="Google Shape;136;p3"/>
            <p:cNvGrpSpPr/>
            <p:nvPr/>
          </p:nvGrpSpPr>
          <p:grpSpPr>
            <a:xfrm>
              <a:off x="6313006" y="4099200"/>
              <a:ext cx="231600" cy="1044300"/>
              <a:chOff x="6313006" y="4099200"/>
              <a:chExt cx="231600" cy="1044300"/>
            </a:xfrm>
          </p:grpSpPr>
          <p:sp>
            <p:nvSpPr>
              <p:cNvPr id="137" name="Google Shape;137;p3"/>
              <p:cNvSpPr/>
              <p:nvPr/>
            </p:nvSpPr>
            <p:spPr>
              <a:xfrm flipH="1">
                <a:off x="6313006"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3"/>
              <p:cNvSpPr/>
              <p:nvPr/>
            </p:nvSpPr>
            <p:spPr>
              <a:xfrm flipH="1">
                <a:off x="6313006"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9" name="Google Shape;139;p3"/>
              <p:cNvSpPr/>
              <p:nvPr/>
            </p:nvSpPr>
            <p:spPr>
              <a:xfrm flipH="1">
                <a:off x="6313006"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3"/>
              <p:cNvSpPr/>
              <p:nvPr/>
            </p:nvSpPr>
            <p:spPr>
              <a:xfrm flipH="1">
                <a:off x="6313006"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p3"/>
              <p:cNvSpPr/>
              <p:nvPr/>
            </p:nvSpPr>
            <p:spPr>
              <a:xfrm flipH="1">
                <a:off x="6313006"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2" name="Google Shape;142;p3"/>
            <p:cNvGrpSpPr/>
            <p:nvPr/>
          </p:nvGrpSpPr>
          <p:grpSpPr>
            <a:xfrm>
              <a:off x="6684361" y="4309200"/>
              <a:ext cx="231600" cy="834300"/>
              <a:chOff x="6684361" y="4309200"/>
              <a:chExt cx="231600" cy="834300"/>
            </a:xfrm>
          </p:grpSpPr>
          <p:sp>
            <p:nvSpPr>
              <p:cNvPr id="143" name="Google Shape;143;p3"/>
              <p:cNvSpPr/>
              <p:nvPr/>
            </p:nvSpPr>
            <p:spPr>
              <a:xfrm flipH="1">
                <a:off x="6684361"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3"/>
              <p:cNvSpPr/>
              <p:nvPr/>
            </p:nvSpPr>
            <p:spPr>
              <a:xfrm flipH="1">
                <a:off x="6684361"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3"/>
              <p:cNvSpPr/>
              <p:nvPr/>
            </p:nvSpPr>
            <p:spPr>
              <a:xfrm flipH="1">
                <a:off x="6684361"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3"/>
              <p:cNvSpPr/>
              <p:nvPr/>
            </p:nvSpPr>
            <p:spPr>
              <a:xfrm flipH="1">
                <a:off x="6684361"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7" name="Google Shape;147;p3"/>
            <p:cNvGrpSpPr/>
            <p:nvPr/>
          </p:nvGrpSpPr>
          <p:grpSpPr>
            <a:xfrm>
              <a:off x="7055715" y="4518900"/>
              <a:ext cx="231600" cy="624600"/>
              <a:chOff x="7055715" y="4518900"/>
              <a:chExt cx="231600" cy="624600"/>
            </a:xfrm>
          </p:grpSpPr>
          <p:sp>
            <p:nvSpPr>
              <p:cNvPr id="148" name="Google Shape;148;p3"/>
              <p:cNvSpPr/>
              <p:nvPr/>
            </p:nvSpPr>
            <p:spPr>
              <a:xfrm flipH="1">
                <a:off x="7055715"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3"/>
              <p:cNvSpPr/>
              <p:nvPr/>
            </p:nvSpPr>
            <p:spPr>
              <a:xfrm flipH="1">
                <a:off x="7055715"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3"/>
              <p:cNvSpPr/>
              <p:nvPr/>
            </p:nvSpPr>
            <p:spPr>
              <a:xfrm flipH="1">
                <a:off x="7055715"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1" name="Google Shape;151;p3"/>
            <p:cNvGrpSpPr/>
            <p:nvPr/>
          </p:nvGrpSpPr>
          <p:grpSpPr>
            <a:xfrm>
              <a:off x="7798424" y="4099200"/>
              <a:ext cx="231600" cy="1044300"/>
              <a:chOff x="7798424" y="4099200"/>
              <a:chExt cx="231600" cy="1044300"/>
            </a:xfrm>
          </p:grpSpPr>
          <p:sp>
            <p:nvSpPr>
              <p:cNvPr id="152" name="Google Shape;152;p3"/>
              <p:cNvSpPr/>
              <p:nvPr/>
            </p:nvSpPr>
            <p:spPr>
              <a:xfrm flipH="1">
                <a:off x="7798424"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3"/>
              <p:cNvSpPr/>
              <p:nvPr/>
            </p:nvSpPr>
            <p:spPr>
              <a:xfrm flipH="1">
                <a:off x="7798424"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3"/>
              <p:cNvSpPr/>
              <p:nvPr/>
            </p:nvSpPr>
            <p:spPr>
              <a:xfrm flipH="1">
                <a:off x="7798424"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3"/>
              <p:cNvSpPr/>
              <p:nvPr/>
            </p:nvSpPr>
            <p:spPr>
              <a:xfrm flipH="1">
                <a:off x="7798424"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3"/>
              <p:cNvSpPr/>
              <p:nvPr/>
            </p:nvSpPr>
            <p:spPr>
              <a:xfrm flipH="1">
                <a:off x="7798424"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7" name="Google Shape;157;p3"/>
            <p:cNvGrpSpPr/>
            <p:nvPr/>
          </p:nvGrpSpPr>
          <p:grpSpPr>
            <a:xfrm>
              <a:off x="8169779" y="4309200"/>
              <a:ext cx="231600" cy="834300"/>
              <a:chOff x="8169779" y="4309200"/>
              <a:chExt cx="231600" cy="834300"/>
            </a:xfrm>
          </p:grpSpPr>
          <p:sp>
            <p:nvSpPr>
              <p:cNvPr id="158" name="Google Shape;158;p3"/>
              <p:cNvSpPr/>
              <p:nvPr/>
            </p:nvSpPr>
            <p:spPr>
              <a:xfrm flipH="1">
                <a:off x="8169779"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3"/>
              <p:cNvSpPr/>
              <p:nvPr/>
            </p:nvSpPr>
            <p:spPr>
              <a:xfrm flipH="1">
                <a:off x="8169779"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3"/>
              <p:cNvSpPr/>
              <p:nvPr/>
            </p:nvSpPr>
            <p:spPr>
              <a:xfrm flipH="1">
                <a:off x="8169779"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3"/>
              <p:cNvSpPr/>
              <p:nvPr/>
            </p:nvSpPr>
            <p:spPr>
              <a:xfrm flipH="1">
                <a:off x="8169779"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2" name="Google Shape;162;p3"/>
            <p:cNvGrpSpPr/>
            <p:nvPr/>
          </p:nvGrpSpPr>
          <p:grpSpPr>
            <a:xfrm>
              <a:off x="7427070" y="4309200"/>
              <a:ext cx="231600" cy="834300"/>
              <a:chOff x="7427070" y="4309200"/>
              <a:chExt cx="231600" cy="834300"/>
            </a:xfrm>
          </p:grpSpPr>
          <p:sp>
            <p:nvSpPr>
              <p:cNvPr id="163" name="Google Shape;163;p3"/>
              <p:cNvSpPr/>
              <p:nvPr/>
            </p:nvSpPr>
            <p:spPr>
              <a:xfrm flipH="1">
                <a:off x="7427070"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3"/>
              <p:cNvSpPr/>
              <p:nvPr/>
            </p:nvSpPr>
            <p:spPr>
              <a:xfrm flipH="1">
                <a:off x="7427070"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5" name="Google Shape;165;p3"/>
              <p:cNvSpPr/>
              <p:nvPr/>
            </p:nvSpPr>
            <p:spPr>
              <a:xfrm flipH="1">
                <a:off x="7427070"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3"/>
              <p:cNvSpPr/>
              <p:nvPr/>
            </p:nvSpPr>
            <p:spPr>
              <a:xfrm flipH="1">
                <a:off x="7427070"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7" name="Google Shape;167;p3"/>
            <p:cNvGrpSpPr/>
            <p:nvPr/>
          </p:nvGrpSpPr>
          <p:grpSpPr>
            <a:xfrm>
              <a:off x="8541133" y="4518900"/>
              <a:ext cx="231600" cy="624600"/>
              <a:chOff x="8541133" y="4518900"/>
              <a:chExt cx="231600" cy="624600"/>
            </a:xfrm>
          </p:grpSpPr>
          <p:sp>
            <p:nvSpPr>
              <p:cNvPr id="168" name="Google Shape;168;p3"/>
              <p:cNvSpPr/>
              <p:nvPr/>
            </p:nvSpPr>
            <p:spPr>
              <a:xfrm flipH="1">
                <a:off x="854113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3"/>
              <p:cNvSpPr/>
              <p:nvPr/>
            </p:nvSpPr>
            <p:spPr>
              <a:xfrm flipH="1">
                <a:off x="854113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3"/>
              <p:cNvSpPr/>
              <p:nvPr/>
            </p:nvSpPr>
            <p:spPr>
              <a:xfrm flipH="1">
                <a:off x="854113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1" name="Google Shape;171;p3"/>
            <p:cNvGrpSpPr/>
            <p:nvPr/>
          </p:nvGrpSpPr>
          <p:grpSpPr>
            <a:xfrm>
              <a:off x="8912488" y="4309200"/>
              <a:ext cx="231600" cy="834300"/>
              <a:chOff x="8912488" y="4309200"/>
              <a:chExt cx="231600" cy="834300"/>
            </a:xfrm>
          </p:grpSpPr>
          <p:sp>
            <p:nvSpPr>
              <p:cNvPr id="172" name="Google Shape;172;p3"/>
              <p:cNvSpPr/>
              <p:nvPr/>
            </p:nvSpPr>
            <p:spPr>
              <a:xfrm flipH="1">
                <a:off x="891248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3"/>
              <p:cNvSpPr/>
              <p:nvPr/>
            </p:nvSpPr>
            <p:spPr>
              <a:xfrm flipH="1">
                <a:off x="891248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3"/>
              <p:cNvSpPr/>
              <p:nvPr/>
            </p:nvSpPr>
            <p:spPr>
              <a:xfrm flipH="1">
                <a:off x="891248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5" name="Google Shape;175;p3"/>
              <p:cNvSpPr/>
              <p:nvPr/>
            </p:nvSpPr>
            <p:spPr>
              <a:xfrm flipH="1">
                <a:off x="891248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76" name="Google Shape;176;p3"/>
          <p:cNvSpPr txBox="1">
            <a:spLocks noGrp="1"/>
          </p:cNvSpPr>
          <p:nvPr>
            <p:ph type="title" hasCustomPrompt="1"/>
          </p:nvPr>
        </p:nvSpPr>
        <p:spPr>
          <a:xfrm>
            <a:off x="1388625" y="772725"/>
            <a:ext cx="6366900" cy="1863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8000"/>
              <a:buNone/>
              <a:defRPr sz="8000">
                <a:solidFill>
                  <a:schemeClr val="lt1"/>
                </a:solidFill>
              </a:defRPr>
            </a:lvl1pPr>
            <a:lvl2pPr lvl="1" algn="ctr">
              <a:lnSpc>
                <a:spcPct val="100000"/>
              </a:lnSpc>
              <a:spcBef>
                <a:spcPts val="0"/>
              </a:spcBef>
              <a:spcAft>
                <a:spcPts val="0"/>
              </a:spcAft>
              <a:buClr>
                <a:schemeClr val="lt1"/>
              </a:buClr>
              <a:buSzPts val="8000"/>
              <a:buNone/>
              <a:defRPr sz="8000">
                <a:solidFill>
                  <a:schemeClr val="lt1"/>
                </a:solidFill>
              </a:defRPr>
            </a:lvl2pPr>
            <a:lvl3pPr lvl="2" algn="ctr">
              <a:lnSpc>
                <a:spcPct val="100000"/>
              </a:lnSpc>
              <a:spcBef>
                <a:spcPts val="0"/>
              </a:spcBef>
              <a:spcAft>
                <a:spcPts val="0"/>
              </a:spcAft>
              <a:buClr>
                <a:schemeClr val="lt1"/>
              </a:buClr>
              <a:buSzPts val="8000"/>
              <a:buNone/>
              <a:defRPr sz="8000">
                <a:solidFill>
                  <a:schemeClr val="lt1"/>
                </a:solidFill>
              </a:defRPr>
            </a:lvl3pPr>
            <a:lvl4pPr lvl="3" algn="ctr">
              <a:lnSpc>
                <a:spcPct val="100000"/>
              </a:lnSpc>
              <a:spcBef>
                <a:spcPts val="0"/>
              </a:spcBef>
              <a:spcAft>
                <a:spcPts val="0"/>
              </a:spcAft>
              <a:buClr>
                <a:schemeClr val="lt1"/>
              </a:buClr>
              <a:buSzPts val="8000"/>
              <a:buNone/>
              <a:defRPr sz="8000">
                <a:solidFill>
                  <a:schemeClr val="lt1"/>
                </a:solidFill>
              </a:defRPr>
            </a:lvl4pPr>
            <a:lvl5pPr lvl="4" algn="ctr">
              <a:lnSpc>
                <a:spcPct val="100000"/>
              </a:lnSpc>
              <a:spcBef>
                <a:spcPts val="0"/>
              </a:spcBef>
              <a:spcAft>
                <a:spcPts val="0"/>
              </a:spcAft>
              <a:buClr>
                <a:schemeClr val="lt1"/>
              </a:buClr>
              <a:buSzPts val="8000"/>
              <a:buNone/>
              <a:defRPr sz="8000">
                <a:solidFill>
                  <a:schemeClr val="lt1"/>
                </a:solidFill>
              </a:defRPr>
            </a:lvl5pPr>
            <a:lvl6pPr lvl="5" algn="ctr">
              <a:lnSpc>
                <a:spcPct val="100000"/>
              </a:lnSpc>
              <a:spcBef>
                <a:spcPts val="0"/>
              </a:spcBef>
              <a:spcAft>
                <a:spcPts val="0"/>
              </a:spcAft>
              <a:buClr>
                <a:schemeClr val="lt1"/>
              </a:buClr>
              <a:buSzPts val="8000"/>
              <a:buNone/>
              <a:defRPr sz="8000">
                <a:solidFill>
                  <a:schemeClr val="lt1"/>
                </a:solidFill>
              </a:defRPr>
            </a:lvl6pPr>
            <a:lvl7pPr lvl="6" algn="ctr">
              <a:lnSpc>
                <a:spcPct val="100000"/>
              </a:lnSpc>
              <a:spcBef>
                <a:spcPts val="0"/>
              </a:spcBef>
              <a:spcAft>
                <a:spcPts val="0"/>
              </a:spcAft>
              <a:buClr>
                <a:schemeClr val="lt1"/>
              </a:buClr>
              <a:buSzPts val="8000"/>
              <a:buNone/>
              <a:defRPr sz="8000">
                <a:solidFill>
                  <a:schemeClr val="lt1"/>
                </a:solidFill>
              </a:defRPr>
            </a:lvl7pPr>
            <a:lvl8pPr lvl="7" algn="ctr">
              <a:lnSpc>
                <a:spcPct val="100000"/>
              </a:lnSpc>
              <a:spcBef>
                <a:spcPts val="0"/>
              </a:spcBef>
              <a:spcAft>
                <a:spcPts val="0"/>
              </a:spcAft>
              <a:buClr>
                <a:schemeClr val="lt1"/>
              </a:buClr>
              <a:buSzPts val="8000"/>
              <a:buNone/>
              <a:defRPr sz="8000">
                <a:solidFill>
                  <a:schemeClr val="lt1"/>
                </a:solidFill>
              </a:defRPr>
            </a:lvl8pPr>
            <a:lvl9pPr lvl="8" algn="ctr">
              <a:lnSpc>
                <a:spcPct val="100000"/>
              </a:lnSpc>
              <a:spcBef>
                <a:spcPts val="0"/>
              </a:spcBef>
              <a:spcAft>
                <a:spcPts val="0"/>
              </a:spcAft>
              <a:buClr>
                <a:schemeClr val="lt1"/>
              </a:buClr>
              <a:buSzPts val="8000"/>
              <a:buNone/>
              <a:defRPr sz="8000">
                <a:solidFill>
                  <a:schemeClr val="lt1"/>
                </a:solidFill>
              </a:defRPr>
            </a:lvl9pPr>
          </a:lstStyle>
          <a:p>
            <a:r>
              <a:t>xx%</a:t>
            </a:r>
          </a:p>
        </p:txBody>
      </p:sp>
      <p:sp>
        <p:nvSpPr>
          <p:cNvPr id="177" name="Google Shape;177;p3"/>
          <p:cNvSpPr txBox="1">
            <a:spLocks noGrp="1"/>
          </p:cNvSpPr>
          <p:nvPr>
            <p:ph type="body" idx="1"/>
          </p:nvPr>
        </p:nvSpPr>
        <p:spPr>
          <a:xfrm>
            <a:off x="1388625" y="2712300"/>
            <a:ext cx="6366900" cy="1111200"/>
          </a:xfrm>
          <a:prstGeom prst="rect">
            <a:avLst/>
          </a:prstGeom>
          <a:noFill/>
          <a:ln>
            <a:noFill/>
          </a:ln>
        </p:spPr>
        <p:txBody>
          <a:bodyPr spcFirstLastPara="1" wrap="square" lIns="91425" tIns="91425" rIns="91425" bIns="91425" anchor="t" anchorCtr="0">
            <a:normAutofit/>
          </a:bodyPr>
          <a:lstStyle>
            <a:lvl1pPr marL="457200" lvl="0" indent="-311150" algn="ctr">
              <a:lnSpc>
                <a:spcPct val="115000"/>
              </a:lnSpc>
              <a:spcBef>
                <a:spcPts val="0"/>
              </a:spcBef>
              <a:spcAft>
                <a:spcPts val="0"/>
              </a:spcAft>
              <a:buClr>
                <a:schemeClr val="lt1"/>
              </a:buClr>
              <a:buSzPts val="1300"/>
              <a:buChar char="●"/>
              <a:defRPr>
                <a:solidFill>
                  <a:schemeClr val="lt1"/>
                </a:solidFill>
              </a:defRPr>
            </a:lvl1pPr>
            <a:lvl2pPr marL="914400" lvl="1" indent="-298450" algn="ctr">
              <a:lnSpc>
                <a:spcPct val="115000"/>
              </a:lnSpc>
              <a:spcBef>
                <a:spcPts val="0"/>
              </a:spcBef>
              <a:spcAft>
                <a:spcPts val="0"/>
              </a:spcAft>
              <a:buClr>
                <a:schemeClr val="lt1"/>
              </a:buClr>
              <a:buSzPts val="1100"/>
              <a:buChar char="○"/>
              <a:defRPr>
                <a:solidFill>
                  <a:schemeClr val="lt1"/>
                </a:solidFill>
              </a:defRPr>
            </a:lvl2pPr>
            <a:lvl3pPr marL="1371600" lvl="2" indent="-298450" algn="ctr">
              <a:lnSpc>
                <a:spcPct val="115000"/>
              </a:lnSpc>
              <a:spcBef>
                <a:spcPts val="0"/>
              </a:spcBef>
              <a:spcAft>
                <a:spcPts val="0"/>
              </a:spcAft>
              <a:buClr>
                <a:schemeClr val="lt1"/>
              </a:buClr>
              <a:buSzPts val="1100"/>
              <a:buChar char="■"/>
              <a:defRPr>
                <a:solidFill>
                  <a:schemeClr val="lt1"/>
                </a:solidFill>
              </a:defRPr>
            </a:lvl3pPr>
            <a:lvl4pPr marL="1828800" lvl="3" indent="-298450" algn="ctr">
              <a:lnSpc>
                <a:spcPct val="115000"/>
              </a:lnSpc>
              <a:spcBef>
                <a:spcPts val="0"/>
              </a:spcBef>
              <a:spcAft>
                <a:spcPts val="0"/>
              </a:spcAft>
              <a:buClr>
                <a:schemeClr val="lt1"/>
              </a:buClr>
              <a:buSzPts val="1100"/>
              <a:buChar char="●"/>
              <a:defRPr>
                <a:solidFill>
                  <a:schemeClr val="lt1"/>
                </a:solidFill>
              </a:defRPr>
            </a:lvl4pPr>
            <a:lvl5pPr marL="2286000" lvl="4" indent="-298450" algn="ctr">
              <a:lnSpc>
                <a:spcPct val="115000"/>
              </a:lnSpc>
              <a:spcBef>
                <a:spcPts val="0"/>
              </a:spcBef>
              <a:spcAft>
                <a:spcPts val="0"/>
              </a:spcAft>
              <a:buClr>
                <a:schemeClr val="lt1"/>
              </a:buClr>
              <a:buSzPts val="1100"/>
              <a:buChar char="○"/>
              <a:defRPr>
                <a:solidFill>
                  <a:schemeClr val="lt1"/>
                </a:solidFill>
              </a:defRPr>
            </a:lvl5pPr>
            <a:lvl6pPr marL="2743200" lvl="5" indent="-298450" algn="ctr">
              <a:lnSpc>
                <a:spcPct val="115000"/>
              </a:lnSpc>
              <a:spcBef>
                <a:spcPts val="0"/>
              </a:spcBef>
              <a:spcAft>
                <a:spcPts val="0"/>
              </a:spcAft>
              <a:buClr>
                <a:schemeClr val="lt1"/>
              </a:buClr>
              <a:buSzPts val="1100"/>
              <a:buChar char="■"/>
              <a:defRPr>
                <a:solidFill>
                  <a:schemeClr val="lt1"/>
                </a:solidFill>
              </a:defRPr>
            </a:lvl6pPr>
            <a:lvl7pPr marL="3200400" lvl="6" indent="-298450" algn="ctr">
              <a:lnSpc>
                <a:spcPct val="115000"/>
              </a:lnSpc>
              <a:spcBef>
                <a:spcPts val="0"/>
              </a:spcBef>
              <a:spcAft>
                <a:spcPts val="0"/>
              </a:spcAft>
              <a:buClr>
                <a:schemeClr val="lt1"/>
              </a:buClr>
              <a:buSzPts val="1100"/>
              <a:buChar char="●"/>
              <a:defRPr>
                <a:solidFill>
                  <a:schemeClr val="lt1"/>
                </a:solidFill>
              </a:defRPr>
            </a:lvl7pPr>
            <a:lvl8pPr marL="3657600" lvl="7" indent="-298450" algn="ctr">
              <a:lnSpc>
                <a:spcPct val="115000"/>
              </a:lnSpc>
              <a:spcBef>
                <a:spcPts val="0"/>
              </a:spcBef>
              <a:spcAft>
                <a:spcPts val="0"/>
              </a:spcAft>
              <a:buClr>
                <a:schemeClr val="lt1"/>
              </a:buClr>
              <a:buSzPts val="1100"/>
              <a:buChar char="○"/>
              <a:defRPr>
                <a:solidFill>
                  <a:schemeClr val="lt1"/>
                </a:solidFill>
              </a:defRPr>
            </a:lvl8pPr>
            <a:lvl9pPr marL="4114800" lvl="8" indent="-298450" algn="ctr">
              <a:lnSpc>
                <a:spcPct val="115000"/>
              </a:lnSpc>
              <a:spcBef>
                <a:spcPts val="0"/>
              </a:spcBef>
              <a:spcAft>
                <a:spcPts val="0"/>
              </a:spcAft>
              <a:buClr>
                <a:schemeClr val="lt1"/>
              </a:buClr>
              <a:buSzPts val="1100"/>
              <a:buChar char="■"/>
              <a:defRPr>
                <a:solidFill>
                  <a:schemeClr val="lt1"/>
                </a:solidFill>
              </a:defRPr>
            </a:lvl9pPr>
          </a:lstStyle>
          <a:p>
            <a:endParaRPr/>
          </a:p>
        </p:txBody>
      </p:sp>
      <p:sp>
        <p:nvSpPr>
          <p:cNvPr id="178" name="Google Shape;178;p3"/>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9"/>
        <p:cNvGrpSpPr/>
        <p:nvPr/>
      </p:nvGrpSpPr>
      <p:grpSpPr>
        <a:xfrm>
          <a:off x="0" y="0"/>
          <a:ext cx="0" cy="0"/>
          <a:chOff x="0" y="0"/>
          <a:chExt cx="0" cy="0"/>
        </a:xfrm>
      </p:grpSpPr>
      <p:grpSp>
        <p:nvGrpSpPr>
          <p:cNvPr id="180" name="Google Shape;180;p4"/>
          <p:cNvGrpSpPr/>
          <p:nvPr/>
        </p:nvGrpSpPr>
        <p:grpSpPr>
          <a:xfrm>
            <a:off x="625966" y="299376"/>
            <a:ext cx="999312" cy="999312"/>
            <a:chOff x="348199" y="179450"/>
            <a:chExt cx="1116300" cy="1116300"/>
          </a:xfrm>
        </p:grpSpPr>
        <p:sp>
          <p:nvSpPr>
            <p:cNvPr id="181" name="Google Shape;181;p4"/>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p4"/>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83" name="Google Shape;183;p4"/>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4" name="Google Shape;184;p4"/>
          <p:cNvSpPr txBox="1">
            <a:spLocks noGrp="1"/>
          </p:cNvSpPr>
          <p:nvPr>
            <p:ph type="body" idx="1"/>
          </p:nvPr>
        </p:nvSpPr>
        <p:spPr>
          <a:xfrm>
            <a:off x="1303800" y="1990050"/>
            <a:ext cx="70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185" name="Google Shape;185;p4"/>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6"/>
        <p:cNvGrpSpPr/>
        <p:nvPr/>
      </p:nvGrpSpPr>
      <p:grpSpPr>
        <a:xfrm>
          <a:off x="0" y="0"/>
          <a:ext cx="0" cy="0"/>
          <a:chOff x="0" y="0"/>
          <a:chExt cx="0" cy="0"/>
        </a:xfrm>
      </p:grpSpPr>
      <p:grpSp>
        <p:nvGrpSpPr>
          <p:cNvPr id="187" name="Google Shape;187;p5"/>
          <p:cNvGrpSpPr/>
          <p:nvPr/>
        </p:nvGrpSpPr>
        <p:grpSpPr>
          <a:xfrm>
            <a:off x="146769" y="3406"/>
            <a:ext cx="1233214" cy="1384535"/>
            <a:chOff x="146769" y="3406"/>
            <a:chExt cx="1233214" cy="1384535"/>
          </a:xfrm>
        </p:grpSpPr>
        <p:grpSp>
          <p:nvGrpSpPr>
            <p:cNvPr id="188" name="Google Shape;188;p5"/>
            <p:cNvGrpSpPr/>
            <p:nvPr/>
          </p:nvGrpSpPr>
          <p:grpSpPr>
            <a:xfrm>
              <a:off x="1063183" y="3406"/>
              <a:ext cx="316800" cy="688513"/>
              <a:chOff x="1063183" y="3406"/>
              <a:chExt cx="316800" cy="688513"/>
            </a:xfrm>
          </p:grpSpPr>
          <p:sp>
            <p:nvSpPr>
              <p:cNvPr id="189" name="Google Shape;189;p5"/>
              <p:cNvSpPr/>
              <p:nvPr/>
            </p:nvSpPr>
            <p:spPr>
              <a:xfrm rot="10800000">
                <a:off x="1063183" y="3419"/>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0" name="Google Shape;190;p5"/>
              <p:cNvSpPr/>
              <p:nvPr/>
            </p:nvSpPr>
            <p:spPr>
              <a:xfrm rot="10800000">
                <a:off x="1063183" y="3406"/>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1" name="Google Shape;191;p5"/>
            <p:cNvGrpSpPr/>
            <p:nvPr/>
          </p:nvGrpSpPr>
          <p:grpSpPr>
            <a:xfrm>
              <a:off x="604976" y="3406"/>
              <a:ext cx="316800" cy="1036524"/>
              <a:chOff x="604976" y="3406"/>
              <a:chExt cx="316800" cy="1036524"/>
            </a:xfrm>
          </p:grpSpPr>
          <p:sp>
            <p:nvSpPr>
              <p:cNvPr id="192" name="Google Shape;192;p5"/>
              <p:cNvSpPr/>
              <p:nvPr/>
            </p:nvSpPr>
            <p:spPr>
              <a:xfrm rot="10800000">
                <a:off x="604976" y="3419"/>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3" name="Google Shape;193;p5"/>
              <p:cNvSpPr/>
              <p:nvPr/>
            </p:nvSpPr>
            <p:spPr>
              <a:xfrm rot="10800000">
                <a:off x="604976" y="3430"/>
                <a:ext cx="316800" cy="1036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p5"/>
              <p:cNvSpPr/>
              <p:nvPr/>
            </p:nvSpPr>
            <p:spPr>
              <a:xfrm rot="10800000">
                <a:off x="604976" y="3406"/>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5" name="Google Shape;195;p5"/>
            <p:cNvGrpSpPr/>
            <p:nvPr/>
          </p:nvGrpSpPr>
          <p:grpSpPr>
            <a:xfrm>
              <a:off x="146769" y="3406"/>
              <a:ext cx="316800" cy="1384535"/>
              <a:chOff x="146769" y="3406"/>
              <a:chExt cx="316800" cy="1384535"/>
            </a:xfrm>
          </p:grpSpPr>
          <p:sp>
            <p:nvSpPr>
              <p:cNvPr id="196" name="Google Shape;196;p5"/>
              <p:cNvSpPr/>
              <p:nvPr/>
            </p:nvSpPr>
            <p:spPr>
              <a:xfrm rot="10800000">
                <a:off x="146769" y="3419"/>
                <a:ext cx="316800" cy="688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7" name="Google Shape;197;p5"/>
              <p:cNvSpPr/>
              <p:nvPr/>
            </p:nvSpPr>
            <p:spPr>
              <a:xfrm rot="10800000">
                <a:off x="146769" y="3441"/>
                <a:ext cx="316800" cy="1384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5"/>
              <p:cNvSpPr/>
              <p:nvPr/>
            </p:nvSpPr>
            <p:spPr>
              <a:xfrm rot="10800000">
                <a:off x="146769" y="3430"/>
                <a:ext cx="316800" cy="1036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5"/>
              <p:cNvSpPr/>
              <p:nvPr/>
            </p:nvSpPr>
            <p:spPr>
              <a:xfrm rot="10800000">
                <a:off x="146769" y="3406"/>
                <a:ext cx="316800" cy="340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200" name="Google Shape;200;p5"/>
          <p:cNvGrpSpPr/>
          <p:nvPr/>
        </p:nvGrpSpPr>
        <p:grpSpPr>
          <a:xfrm>
            <a:off x="6775084" y="2904008"/>
            <a:ext cx="2186147" cy="2239500"/>
            <a:chOff x="6775084" y="2904008"/>
            <a:chExt cx="2186147" cy="2239500"/>
          </a:xfrm>
        </p:grpSpPr>
        <p:grpSp>
          <p:nvGrpSpPr>
            <p:cNvPr id="201" name="Google Shape;201;p5"/>
            <p:cNvGrpSpPr/>
            <p:nvPr/>
          </p:nvGrpSpPr>
          <p:grpSpPr>
            <a:xfrm>
              <a:off x="6775084" y="4253708"/>
              <a:ext cx="409500" cy="889800"/>
              <a:chOff x="6775084" y="4253708"/>
              <a:chExt cx="409500" cy="889800"/>
            </a:xfrm>
          </p:grpSpPr>
          <p:sp>
            <p:nvSpPr>
              <p:cNvPr id="202" name="Google Shape;202;p5"/>
              <p:cNvSpPr/>
              <p:nvPr/>
            </p:nvSpPr>
            <p:spPr>
              <a:xfrm>
                <a:off x="6775084" y="4253708"/>
                <a:ext cx="409500" cy="8898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5"/>
              <p:cNvSpPr/>
              <p:nvPr/>
            </p:nvSpPr>
            <p:spPr>
              <a:xfrm>
                <a:off x="6775084" y="4703408"/>
                <a:ext cx="409500" cy="4401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4" name="Google Shape;204;p5"/>
            <p:cNvGrpSpPr/>
            <p:nvPr/>
          </p:nvGrpSpPr>
          <p:grpSpPr>
            <a:xfrm>
              <a:off x="7367299" y="3804008"/>
              <a:ext cx="409500" cy="1339500"/>
              <a:chOff x="7367299" y="3804008"/>
              <a:chExt cx="409500" cy="1339500"/>
            </a:xfrm>
          </p:grpSpPr>
          <p:sp>
            <p:nvSpPr>
              <p:cNvPr id="205" name="Google Shape;205;p5"/>
              <p:cNvSpPr/>
              <p:nvPr/>
            </p:nvSpPr>
            <p:spPr>
              <a:xfrm>
                <a:off x="7367299" y="4253708"/>
                <a:ext cx="409500" cy="8898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5"/>
              <p:cNvSpPr/>
              <p:nvPr/>
            </p:nvSpPr>
            <p:spPr>
              <a:xfrm>
                <a:off x="7367299"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p5"/>
              <p:cNvSpPr/>
              <p:nvPr/>
            </p:nvSpPr>
            <p:spPr>
              <a:xfrm>
                <a:off x="7367299" y="4703408"/>
                <a:ext cx="409500" cy="4401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8" name="Google Shape;208;p5"/>
            <p:cNvGrpSpPr/>
            <p:nvPr/>
          </p:nvGrpSpPr>
          <p:grpSpPr>
            <a:xfrm>
              <a:off x="7959516" y="3354008"/>
              <a:ext cx="409500" cy="1789500"/>
              <a:chOff x="7959516" y="3354008"/>
              <a:chExt cx="409500" cy="1789500"/>
            </a:xfrm>
          </p:grpSpPr>
          <p:sp>
            <p:nvSpPr>
              <p:cNvPr id="209" name="Google Shape;209;p5"/>
              <p:cNvSpPr/>
              <p:nvPr/>
            </p:nvSpPr>
            <p:spPr>
              <a:xfrm>
                <a:off x="7959516" y="4253708"/>
                <a:ext cx="409500" cy="8898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5"/>
              <p:cNvSpPr/>
              <p:nvPr/>
            </p:nvSpPr>
            <p:spPr>
              <a:xfrm>
                <a:off x="7959516" y="3354008"/>
                <a:ext cx="409500" cy="178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5"/>
              <p:cNvSpPr/>
              <p:nvPr/>
            </p:nvSpPr>
            <p:spPr>
              <a:xfrm>
                <a:off x="7959516"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5"/>
              <p:cNvSpPr/>
              <p:nvPr/>
            </p:nvSpPr>
            <p:spPr>
              <a:xfrm>
                <a:off x="7959516" y="4703408"/>
                <a:ext cx="409500" cy="4401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3" name="Google Shape;213;p5"/>
            <p:cNvGrpSpPr/>
            <p:nvPr/>
          </p:nvGrpSpPr>
          <p:grpSpPr>
            <a:xfrm>
              <a:off x="8551731" y="2904008"/>
              <a:ext cx="409500" cy="2239500"/>
              <a:chOff x="8551731" y="2904008"/>
              <a:chExt cx="409500" cy="2239500"/>
            </a:xfrm>
          </p:grpSpPr>
          <p:sp>
            <p:nvSpPr>
              <p:cNvPr id="214" name="Google Shape;214;p5"/>
              <p:cNvSpPr/>
              <p:nvPr/>
            </p:nvSpPr>
            <p:spPr>
              <a:xfrm>
                <a:off x="8551731" y="4253708"/>
                <a:ext cx="409500" cy="8898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5"/>
              <p:cNvSpPr/>
              <p:nvPr/>
            </p:nvSpPr>
            <p:spPr>
              <a:xfrm>
                <a:off x="8551731" y="3354008"/>
                <a:ext cx="409500" cy="178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5"/>
              <p:cNvSpPr/>
              <p:nvPr/>
            </p:nvSpPr>
            <p:spPr>
              <a:xfrm>
                <a:off x="8551731"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5"/>
              <p:cNvSpPr/>
              <p:nvPr/>
            </p:nvSpPr>
            <p:spPr>
              <a:xfrm>
                <a:off x="8551731" y="2904008"/>
                <a:ext cx="409500" cy="22395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5"/>
              <p:cNvSpPr/>
              <p:nvPr/>
            </p:nvSpPr>
            <p:spPr>
              <a:xfrm>
                <a:off x="8551731" y="4703408"/>
                <a:ext cx="409500" cy="440100"/>
              </a:xfrm>
              <a:prstGeom prst="round2SameRect">
                <a:avLst>
                  <a:gd name="adj1" fmla="val 50000"/>
                  <a:gd name="adj2" fmla="val 0"/>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19" name="Google Shape;219;p5"/>
          <p:cNvSpPr txBox="1">
            <a:spLocks noGrp="1"/>
          </p:cNvSpPr>
          <p:nvPr>
            <p:ph type="title"/>
          </p:nvPr>
        </p:nvSpPr>
        <p:spPr>
          <a:xfrm>
            <a:off x="824000" y="1613825"/>
            <a:ext cx="5857800" cy="18729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220" name="Google Shape;220;p5"/>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21"/>
        <p:cNvGrpSpPr/>
        <p:nvPr/>
      </p:nvGrpSpPr>
      <p:grpSpPr>
        <a:xfrm>
          <a:off x="0" y="0"/>
          <a:ext cx="0" cy="0"/>
          <a:chOff x="0" y="0"/>
          <a:chExt cx="0" cy="0"/>
        </a:xfrm>
      </p:grpSpPr>
      <p:grpSp>
        <p:nvGrpSpPr>
          <p:cNvPr id="222" name="Google Shape;222;p6"/>
          <p:cNvGrpSpPr/>
          <p:nvPr/>
        </p:nvGrpSpPr>
        <p:grpSpPr>
          <a:xfrm>
            <a:off x="713373" y="3847119"/>
            <a:ext cx="825392" cy="825392"/>
            <a:chOff x="348199" y="179450"/>
            <a:chExt cx="1116300" cy="1116300"/>
          </a:xfrm>
        </p:grpSpPr>
        <p:sp>
          <p:nvSpPr>
            <p:cNvPr id="223" name="Google Shape;223;p6"/>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6"/>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25" name="Google Shape;225;p6"/>
          <p:cNvSpPr txBox="1">
            <a:spLocks noGrp="1"/>
          </p:cNvSpPr>
          <p:nvPr>
            <p:ph type="body" idx="1"/>
          </p:nvPr>
        </p:nvSpPr>
        <p:spPr>
          <a:xfrm>
            <a:off x="1303800" y="4138975"/>
            <a:ext cx="5843100" cy="534900"/>
          </a:xfrm>
          <a:prstGeom prst="rect">
            <a:avLst/>
          </a:prstGeom>
          <a:noFill/>
          <a:ln>
            <a:noFill/>
          </a:ln>
        </p:spPr>
        <p:txBody>
          <a:bodyPr spcFirstLastPara="1" wrap="square" lIns="91425" tIns="91425" rIns="91425" bIns="91425" anchor="t" anchorCtr="0">
            <a:normAutofit/>
          </a:bodyPr>
          <a:lstStyle>
            <a:lvl1pPr marL="457200" lvl="0" indent="-228600" algn="l">
              <a:lnSpc>
                <a:spcPct val="100000"/>
              </a:lnSpc>
              <a:spcBef>
                <a:spcPts val="0"/>
              </a:spcBef>
              <a:spcAft>
                <a:spcPts val="0"/>
              </a:spcAft>
              <a:buSzPts val="1300"/>
              <a:buNone/>
              <a:defRPr/>
            </a:lvl1pPr>
          </a:lstStyle>
          <a:p>
            <a:endParaRPr/>
          </a:p>
        </p:txBody>
      </p:sp>
      <p:sp>
        <p:nvSpPr>
          <p:cNvPr id="226" name="Google Shape;226;p6"/>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7"/>
        <p:cNvGrpSpPr/>
        <p:nvPr/>
      </p:nvGrpSpPr>
      <p:grpSpPr>
        <a:xfrm>
          <a:off x="0" y="0"/>
          <a:ext cx="0" cy="0"/>
          <a:chOff x="0" y="0"/>
          <a:chExt cx="0" cy="0"/>
        </a:xfrm>
      </p:grpSpPr>
      <p:grpSp>
        <p:nvGrpSpPr>
          <p:cNvPr id="228" name="Google Shape;228;p7"/>
          <p:cNvGrpSpPr/>
          <p:nvPr/>
        </p:nvGrpSpPr>
        <p:grpSpPr>
          <a:xfrm>
            <a:off x="625966" y="299376"/>
            <a:ext cx="999312" cy="999312"/>
            <a:chOff x="348199" y="179450"/>
            <a:chExt cx="1116300" cy="1116300"/>
          </a:xfrm>
        </p:grpSpPr>
        <p:sp>
          <p:nvSpPr>
            <p:cNvPr id="229" name="Google Shape;229;p7"/>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p7"/>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1" name="Google Shape;231;p7"/>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2" name="Google Shape;232;p7"/>
          <p:cNvSpPr txBox="1">
            <a:spLocks noGrp="1"/>
          </p:cNvSpPr>
          <p:nvPr>
            <p:ph type="body" idx="1"/>
          </p:nvPr>
        </p:nvSpPr>
        <p:spPr>
          <a:xfrm>
            <a:off x="1303800" y="1990050"/>
            <a:ext cx="34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233" name="Google Shape;233;p7"/>
          <p:cNvSpPr txBox="1">
            <a:spLocks noGrp="1"/>
          </p:cNvSpPr>
          <p:nvPr>
            <p:ph type="body" idx="2"/>
          </p:nvPr>
        </p:nvSpPr>
        <p:spPr>
          <a:xfrm>
            <a:off x="4903650" y="1990050"/>
            <a:ext cx="3430500" cy="25416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234" name="Google Shape;234;p7"/>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5"/>
        <p:cNvGrpSpPr/>
        <p:nvPr/>
      </p:nvGrpSpPr>
      <p:grpSpPr>
        <a:xfrm>
          <a:off x="0" y="0"/>
          <a:ext cx="0" cy="0"/>
          <a:chOff x="0" y="0"/>
          <a:chExt cx="0" cy="0"/>
        </a:xfrm>
      </p:grpSpPr>
      <p:grpSp>
        <p:nvGrpSpPr>
          <p:cNvPr id="236" name="Google Shape;236;p8"/>
          <p:cNvGrpSpPr/>
          <p:nvPr/>
        </p:nvGrpSpPr>
        <p:grpSpPr>
          <a:xfrm>
            <a:off x="625966" y="299376"/>
            <a:ext cx="999312" cy="999312"/>
            <a:chOff x="348199" y="179450"/>
            <a:chExt cx="1116300" cy="1116300"/>
          </a:xfrm>
        </p:grpSpPr>
        <p:sp>
          <p:nvSpPr>
            <p:cNvPr id="237" name="Google Shape;237;p8"/>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p8"/>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9" name="Google Shape;239;p8"/>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40" name="Google Shape;240;p8"/>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1"/>
        <p:cNvGrpSpPr/>
        <p:nvPr/>
      </p:nvGrpSpPr>
      <p:grpSpPr>
        <a:xfrm>
          <a:off x="0" y="0"/>
          <a:ext cx="0" cy="0"/>
          <a:chOff x="0" y="0"/>
          <a:chExt cx="0" cy="0"/>
        </a:xfrm>
      </p:grpSpPr>
      <p:grpSp>
        <p:nvGrpSpPr>
          <p:cNvPr id="242" name="Google Shape;242;p9"/>
          <p:cNvGrpSpPr/>
          <p:nvPr/>
        </p:nvGrpSpPr>
        <p:grpSpPr>
          <a:xfrm>
            <a:off x="625966" y="299376"/>
            <a:ext cx="999312" cy="999312"/>
            <a:chOff x="348199" y="179450"/>
            <a:chExt cx="1116300" cy="1116300"/>
          </a:xfrm>
        </p:grpSpPr>
        <p:sp>
          <p:nvSpPr>
            <p:cNvPr id="243" name="Google Shape;243;p9"/>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p9"/>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45" name="Google Shape;245;p9"/>
          <p:cNvSpPr txBox="1">
            <a:spLocks noGrp="1"/>
          </p:cNvSpPr>
          <p:nvPr>
            <p:ph type="title"/>
          </p:nvPr>
        </p:nvSpPr>
        <p:spPr>
          <a:xfrm>
            <a:off x="1303800" y="598575"/>
            <a:ext cx="3312000" cy="15900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46" name="Google Shape;246;p9"/>
          <p:cNvSpPr txBox="1">
            <a:spLocks noGrp="1"/>
          </p:cNvSpPr>
          <p:nvPr>
            <p:ph type="body" idx="1"/>
          </p:nvPr>
        </p:nvSpPr>
        <p:spPr>
          <a:xfrm>
            <a:off x="1303800" y="2309675"/>
            <a:ext cx="3312000" cy="2221800"/>
          </a:xfrm>
          <a:prstGeom prst="rect">
            <a:avLst/>
          </a:prstGeom>
          <a:noFill/>
          <a:ln>
            <a:noFill/>
          </a:ln>
        </p:spPr>
        <p:txBody>
          <a:bodyPr spcFirstLastPara="1" wrap="square" lIns="91425" tIns="91425" rIns="91425" bIns="91425" anchor="t" anchorCtr="0">
            <a:normAutofit/>
          </a:bodyPr>
          <a:lstStyle>
            <a:lvl1pPr marL="457200" lvl="0" indent="-311150" algn="l">
              <a:lnSpc>
                <a:spcPct val="115000"/>
              </a:lnSpc>
              <a:spcBef>
                <a:spcPts val="0"/>
              </a:spcBef>
              <a:spcAft>
                <a:spcPts val="0"/>
              </a:spcAft>
              <a:buSzPts val="1300"/>
              <a:buChar char="●"/>
              <a:defRPr/>
            </a:lvl1pPr>
            <a:lvl2pPr marL="914400" lvl="1" indent="-298450" algn="l">
              <a:lnSpc>
                <a:spcPct val="115000"/>
              </a:lnSpc>
              <a:spcBef>
                <a:spcPts val="0"/>
              </a:spcBef>
              <a:spcAft>
                <a:spcPts val="0"/>
              </a:spcAft>
              <a:buSzPts val="1100"/>
              <a:buChar char="○"/>
              <a:defRPr/>
            </a:lvl2pPr>
            <a:lvl3pPr marL="1371600" lvl="2" indent="-298450" algn="l">
              <a:lnSpc>
                <a:spcPct val="115000"/>
              </a:lnSpc>
              <a:spcBef>
                <a:spcPts val="0"/>
              </a:spcBef>
              <a:spcAft>
                <a:spcPts val="0"/>
              </a:spcAft>
              <a:buSzPts val="1100"/>
              <a:buChar char="■"/>
              <a:defRPr/>
            </a:lvl3pPr>
            <a:lvl4pPr marL="1828800" lvl="3" indent="-298450" algn="l">
              <a:lnSpc>
                <a:spcPct val="115000"/>
              </a:lnSpc>
              <a:spcBef>
                <a:spcPts val="0"/>
              </a:spcBef>
              <a:spcAft>
                <a:spcPts val="0"/>
              </a:spcAft>
              <a:buSzPts val="1100"/>
              <a:buChar char="●"/>
              <a:defRPr/>
            </a:lvl4pPr>
            <a:lvl5pPr marL="2286000" lvl="4" indent="-298450" algn="l">
              <a:lnSpc>
                <a:spcPct val="115000"/>
              </a:lnSpc>
              <a:spcBef>
                <a:spcPts val="0"/>
              </a:spcBef>
              <a:spcAft>
                <a:spcPts val="0"/>
              </a:spcAft>
              <a:buSzPts val="1100"/>
              <a:buChar char="○"/>
              <a:defRPr/>
            </a:lvl5pPr>
            <a:lvl6pPr marL="2743200" lvl="5" indent="-298450" algn="l">
              <a:lnSpc>
                <a:spcPct val="115000"/>
              </a:lnSpc>
              <a:spcBef>
                <a:spcPts val="0"/>
              </a:spcBef>
              <a:spcAft>
                <a:spcPts val="0"/>
              </a:spcAft>
              <a:buSzPts val="1100"/>
              <a:buChar char="■"/>
              <a:defRPr/>
            </a:lvl6pPr>
            <a:lvl7pPr marL="3200400" lvl="6" indent="-298450" algn="l">
              <a:lnSpc>
                <a:spcPct val="115000"/>
              </a:lnSpc>
              <a:spcBef>
                <a:spcPts val="0"/>
              </a:spcBef>
              <a:spcAft>
                <a:spcPts val="0"/>
              </a:spcAft>
              <a:buSzPts val="1100"/>
              <a:buChar char="●"/>
              <a:defRPr/>
            </a:lvl7pPr>
            <a:lvl8pPr marL="3657600" lvl="7" indent="-298450" algn="l">
              <a:lnSpc>
                <a:spcPct val="115000"/>
              </a:lnSpc>
              <a:spcBef>
                <a:spcPts val="0"/>
              </a:spcBef>
              <a:spcAft>
                <a:spcPts val="0"/>
              </a:spcAft>
              <a:buSzPts val="1100"/>
              <a:buChar char="○"/>
              <a:defRPr/>
            </a:lvl8pPr>
            <a:lvl9pPr marL="4114800" lvl="8" indent="-298450" algn="l">
              <a:lnSpc>
                <a:spcPct val="115000"/>
              </a:lnSpc>
              <a:spcBef>
                <a:spcPts val="0"/>
              </a:spcBef>
              <a:spcAft>
                <a:spcPts val="0"/>
              </a:spcAft>
              <a:buSzPts val="1100"/>
              <a:buChar char="■"/>
              <a:defRPr/>
            </a:lvl9pPr>
          </a:lstStyle>
          <a:p>
            <a:endParaRPr/>
          </a:p>
        </p:txBody>
      </p:sp>
      <p:sp>
        <p:nvSpPr>
          <p:cNvPr id="247" name="Google Shape;247;p9"/>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248"/>
        <p:cNvGrpSpPr/>
        <p:nvPr/>
      </p:nvGrpSpPr>
      <p:grpSpPr>
        <a:xfrm>
          <a:off x="0" y="0"/>
          <a:ext cx="0" cy="0"/>
          <a:chOff x="0" y="0"/>
          <a:chExt cx="0" cy="0"/>
        </a:xfrm>
      </p:grpSpPr>
      <p:grpSp>
        <p:nvGrpSpPr>
          <p:cNvPr id="249" name="Google Shape;249;p10"/>
          <p:cNvGrpSpPr/>
          <p:nvPr/>
        </p:nvGrpSpPr>
        <p:grpSpPr>
          <a:xfrm>
            <a:off x="6866714" y="1255"/>
            <a:ext cx="2267380" cy="2601741"/>
            <a:chOff x="6790514" y="1255"/>
            <a:chExt cx="2267380" cy="2601741"/>
          </a:xfrm>
        </p:grpSpPr>
        <p:grpSp>
          <p:nvGrpSpPr>
            <p:cNvPr id="250" name="Google Shape;250;p10"/>
            <p:cNvGrpSpPr/>
            <p:nvPr/>
          </p:nvGrpSpPr>
          <p:grpSpPr>
            <a:xfrm>
              <a:off x="7067536" y="1255"/>
              <a:ext cx="1990358" cy="1990303"/>
              <a:chOff x="7067536" y="1255"/>
              <a:chExt cx="1990358" cy="1990303"/>
            </a:xfrm>
          </p:grpSpPr>
          <p:sp>
            <p:nvSpPr>
              <p:cNvPr id="251" name="Google Shape;251;p10"/>
              <p:cNvSpPr/>
              <p:nvPr/>
            </p:nvSpPr>
            <p:spPr>
              <a:xfrm rot="-8648551">
                <a:off x="7594313" y="527721"/>
                <a:ext cx="937226" cy="937226"/>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p10"/>
              <p:cNvSpPr/>
              <p:nvPr/>
            </p:nvSpPr>
            <p:spPr>
              <a:xfrm rot="-8648551">
                <a:off x="7594313" y="527721"/>
                <a:ext cx="937226" cy="937226"/>
              </a:xfrm>
              <a:prstGeom prst="pie">
                <a:avLst>
                  <a:gd name="adj1" fmla="val 19376841"/>
                  <a:gd name="adj2" fmla="val 12313574"/>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10"/>
              <p:cNvSpPr/>
              <p:nvPr/>
            </p:nvSpPr>
            <p:spPr>
              <a:xfrm rot="-8649154">
                <a:off x="7349891" y="283705"/>
                <a:ext cx="1425647" cy="1425404"/>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4" name="Google Shape;254;p10"/>
            <p:cNvGrpSpPr/>
            <p:nvPr/>
          </p:nvGrpSpPr>
          <p:grpSpPr>
            <a:xfrm>
              <a:off x="8207126" y="1807997"/>
              <a:ext cx="795000" cy="795000"/>
              <a:chOff x="8207126" y="1807997"/>
              <a:chExt cx="795000" cy="795000"/>
            </a:xfrm>
          </p:grpSpPr>
          <p:sp>
            <p:nvSpPr>
              <p:cNvPr id="255" name="Google Shape;255;p10"/>
              <p:cNvSpPr/>
              <p:nvPr/>
            </p:nvSpPr>
            <p:spPr>
              <a:xfrm rot="2152054">
                <a:off x="8319942" y="1920813"/>
                <a:ext cx="569367" cy="569367"/>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6" name="Google Shape;256;p10"/>
              <p:cNvSpPr/>
              <p:nvPr/>
            </p:nvSpPr>
            <p:spPr>
              <a:xfrm rot="2150259">
                <a:off x="8408218" y="2008610"/>
                <a:ext cx="393004" cy="393004"/>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p10"/>
              <p:cNvSpPr/>
              <p:nvPr/>
            </p:nvSpPr>
            <p:spPr>
              <a:xfrm rot="2150259">
                <a:off x="8408218" y="2008610"/>
                <a:ext cx="393004" cy="393004"/>
              </a:xfrm>
              <a:prstGeom prst="pie">
                <a:avLst>
                  <a:gd name="adj1" fmla="val 5699893"/>
                  <a:gd name="adj2" fmla="val 12313574"/>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8" name="Google Shape;258;p10"/>
            <p:cNvGrpSpPr/>
            <p:nvPr/>
          </p:nvGrpSpPr>
          <p:grpSpPr>
            <a:xfrm>
              <a:off x="6790514" y="118857"/>
              <a:ext cx="548700" cy="548700"/>
              <a:chOff x="6790514" y="118857"/>
              <a:chExt cx="548700" cy="548700"/>
            </a:xfrm>
          </p:grpSpPr>
          <p:sp>
            <p:nvSpPr>
              <p:cNvPr id="259" name="Google Shape;259;p10"/>
              <p:cNvSpPr/>
              <p:nvPr/>
            </p:nvSpPr>
            <p:spPr>
              <a:xfrm rot="2150259">
                <a:off x="6868362" y="196705"/>
                <a:ext cx="393004" cy="393004"/>
              </a:xfrm>
              <a:prstGeom prst="ellipse">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0" name="Google Shape;260;p10"/>
              <p:cNvSpPr/>
              <p:nvPr/>
            </p:nvSpPr>
            <p:spPr>
              <a:xfrm rot="2150259">
                <a:off x="6868362" y="196705"/>
                <a:ext cx="393004" cy="393004"/>
              </a:xfrm>
              <a:prstGeom prst="pie">
                <a:avLst>
                  <a:gd name="adj1" fmla="val 5699893"/>
                  <a:gd name="adj2" fmla="val 12313574"/>
                </a:avLst>
              </a:prstGeom>
              <a:solidFill>
                <a:schemeClr val="lt1">
                  <a:alpha val="901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61" name="Google Shape;261;p10"/>
          <p:cNvSpPr txBox="1">
            <a:spLocks noGrp="1"/>
          </p:cNvSpPr>
          <p:nvPr>
            <p:ph type="title"/>
          </p:nvPr>
        </p:nvSpPr>
        <p:spPr>
          <a:xfrm>
            <a:off x="824000" y="763600"/>
            <a:ext cx="5857800" cy="35733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262" name="Google Shape;262;p10"/>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sr"/>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slide" Target="slide15.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slide" Target="slide21.xml"/></Relationships>
</file>

<file path=ppt/slides/_rels/slide21.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slide" Target="slide23.xml"/></Relationships>
</file>

<file path=ppt/slides/_rels/slide23.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slide" Target="slide19.xml"/></Relationships>
</file>

<file path=ppt/slides/_rels/slide25.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slide" Target="slide27.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slide" Target="slide30.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4.xml"/><Relationship Id="rId4" Type="http://schemas.openxmlformats.org/officeDocument/2006/relationships/slide" Target="slide35.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38.xml"/><Relationship Id="rId1" Type="http://schemas.openxmlformats.org/officeDocument/2006/relationships/slideLayout" Target="../slideLayouts/slideLayout4.xml"/><Relationship Id="rId4" Type="http://schemas.openxmlformats.org/officeDocument/2006/relationships/slide" Target="slide40.xml"/></Relationships>
</file>

<file path=ppt/slides/_rels/slide39.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782250"/>
            <a:ext cx="4255500" cy="2368200"/>
          </a:xfrm>
          <a:prstGeom prst="rect">
            <a:avLst/>
          </a:prstGeom>
          <a:noFill/>
          <a:ln w="38100" cap="flat" cmpd="sng">
            <a:solidFill>
              <a:srgbClr val="6AA84F"/>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i="1">
                <a:solidFill>
                  <a:srgbClr val="000000"/>
                </a:solidFill>
                <a:latin typeface="Arial"/>
                <a:ea typeface="Arial"/>
                <a:cs typeface="Arial"/>
                <a:sym typeface="Arial"/>
              </a:rPr>
              <a:t>МЕЂУНАРОДНИ ДАН МАТЕРЊЕГ ЈЕЗИКА</a:t>
            </a:r>
            <a:endParaRPr i="1">
              <a:solidFill>
                <a:srgbClr val="000000"/>
              </a:solidFill>
              <a:latin typeface="Arial"/>
              <a:ea typeface="Arial"/>
              <a:cs typeface="Arial"/>
              <a:sym typeface="Arial"/>
            </a:endParaRPr>
          </a:p>
        </p:txBody>
      </p:sp>
      <p:sp>
        <p:nvSpPr>
          <p:cNvPr id="278" name="Google Shape;278;p13">
            <a:hlinkClick r:id="rId3" action="ppaction://hlinksldjump"/>
          </p:cNvPr>
          <p:cNvSpPr/>
          <p:nvPr/>
        </p:nvSpPr>
        <p:spPr>
          <a:xfrm>
            <a:off x="1840700" y="3520650"/>
            <a:ext cx="22221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СТАРТ</a:t>
            </a:r>
            <a:endParaRPr sz="1800" b="0" i="0" u="none" strike="noStrike" cap="none">
              <a:solidFill>
                <a:srgbClr val="000000"/>
              </a:solidFill>
              <a:latin typeface="Arial"/>
              <a:ea typeface="Arial"/>
              <a:cs typeface="Arial"/>
              <a:sym typeface="Arial"/>
            </a:endParaRPr>
          </a:p>
        </p:txBody>
      </p:sp>
      <p:sp>
        <p:nvSpPr>
          <p:cNvPr id="279" name="Google Shape;279;p13">
            <a:hlinkClick r:id="rId4" action="ppaction://hlinksldjump"/>
          </p:cNvPr>
          <p:cNvSpPr/>
          <p:nvPr/>
        </p:nvSpPr>
        <p:spPr>
          <a:xfrm>
            <a:off x="5535875" y="3520650"/>
            <a:ext cx="22221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УЧЕСНИЦИ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409"/>
        <p:cNvGrpSpPr/>
        <p:nvPr/>
      </p:nvGrpSpPr>
      <p:grpSpPr>
        <a:xfrm>
          <a:off x="0" y="0"/>
          <a:ext cx="0" cy="0"/>
          <a:chOff x="0" y="0"/>
          <a:chExt cx="0" cy="0"/>
        </a:xfrm>
      </p:grpSpPr>
      <p:sp>
        <p:nvSpPr>
          <p:cNvPr id="410" name="Google Shape;410;p22"/>
          <p:cNvSpPr/>
          <p:nvPr/>
        </p:nvSpPr>
        <p:spPr>
          <a:xfrm>
            <a:off x="3623700" y="455500"/>
            <a:ext cx="1896600" cy="5892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Ј Е _ _ _</a:t>
            </a:r>
            <a:endParaRPr sz="2200" b="0" i="0" u="none" strike="noStrike" cap="none">
              <a:solidFill>
                <a:srgbClr val="000000"/>
              </a:solidFill>
              <a:latin typeface="Arial"/>
              <a:ea typeface="Arial"/>
              <a:cs typeface="Arial"/>
              <a:sym typeface="Arial"/>
            </a:endParaRPr>
          </a:p>
        </p:txBody>
      </p:sp>
      <p:sp>
        <p:nvSpPr>
          <p:cNvPr id="411" name="Google Shape;411;p22"/>
          <p:cNvSpPr txBox="1">
            <a:spLocks noGrp="1"/>
          </p:cNvSpPr>
          <p:nvPr>
            <p:ph type="title"/>
          </p:nvPr>
        </p:nvSpPr>
        <p:spPr>
          <a:xfrm>
            <a:off x="344550" y="1209525"/>
            <a:ext cx="8454900" cy="1089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Притисните одговарајућа слова како бисте уписали коначно решење. Ако нисте сигурни, вратите се притиском на дугме НАЗАД.</a:t>
            </a:r>
            <a:endParaRPr sz="2200" b="0">
              <a:solidFill>
                <a:srgbClr val="000000"/>
              </a:solidFill>
              <a:latin typeface="Times New Roman"/>
              <a:ea typeface="Times New Roman"/>
              <a:cs typeface="Times New Roman"/>
              <a:sym typeface="Times New Roman"/>
            </a:endParaRPr>
          </a:p>
        </p:txBody>
      </p:sp>
      <p:sp>
        <p:nvSpPr>
          <p:cNvPr id="412" name="Google Shape;412;p22"/>
          <p:cNvSpPr/>
          <p:nvPr/>
        </p:nvSpPr>
        <p:spPr>
          <a:xfrm>
            <a:off x="844350" y="2619050"/>
            <a:ext cx="7455300" cy="1889700"/>
          </a:xfrm>
          <a:prstGeom prst="rect">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3" name="Google Shape;413;p22">
            <a:hlinkClick r:id="rId3" action="ppaction://hlinksldjump"/>
          </p:cNvPr>
          <p:cNvSpPr/>
          <p:nvPr/>
        </p:nvSpPr>
        <p:spPr>
          <a:xfrm>
            <a:off x="2531066"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В</a:t>
            </a:r>
            <a:endParaRPr sz="1400" b="0" i="0" u="none" strike="noStrike" cap="none">
              <a:solidFill>
                <a:srgbClr val="000000"/>
              </a:solidFill>
              <a:latin typeface="Arial"/>
              <a:ea typeface="Arial"/>
              <a:cs typeface="Arial"/>
              <a:sym typeface="Arial"/>
            </a:endParaRPr>
          </a:p>
        </p:txBody>
      </p:sp>
      <p:sp>
        <p:nvSpPr>
          <p:cNvPr id="414" name="Google Shape;414;p22">
            <a:hlinkClick r:id="rId3" action="ppaction://hlinksldjump"/>
          </p:cNvPr>
          <p:cNvSpPr/>
          <p:nvPr/>
        </p:nvSpPr>
        <p:spPr>
          <a:xfrm>
            <a:off x="1802827"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Б</a:t>
            </a:r>
            <a:endParaRPr sz="1400" b="0" i="0" u="none" strike="noStrike" cap="none">
              <a:solidFill>
                <a:srgbClr val="000000"/>
              </a:solidFill>
              <a:latin typeface="Arial"/>
              <a:ea typeface="Arial"/>
              <a:cs typeface="Arial"/>
              <a:sym typeface="Arial"/>
            </a:endParaRPr>
          </a:p>
        </p:txBody>
      </p:sp>
      <p:sp>
        <p:nvSpPr>
          <p:cNvPr id="415" name="Google Shape;415;p22">
            <a:hlinkClick r:id="rId3" action="ppaction://hlinksldjump"/>
          </p:cNvPr>
          <p:cNvSpPr/>
          <p:nvPr/>
        </p:nvSpPr>
        <p:spPr>
          <a:xfrm>
            <a:off x="3259314" y="277047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Г</a:t>
            </a:r>
            <a:endParaRPr sz="1400" b="0" i="0" u="none" strike="noStrike" cap="none">
              <a:solidFill>
                <a:srgbClr val="000000"/>
              </a:solidFill>
              <a:latin typeface="Arial"/>
              <a:ea typeface="Arial"/>
              <a:cs typeface="Arial"/>
              <a:sym typeface="Arial"/>
            </a:endParaRPr>
          </a:p>
        </p:txBody>
      </p:sp>
      <p:sp>
        <p:nvSpPr>
          <p:cNvPr id="416" name="Google Shape;416;p22">
            <a:hlinkClick r:id="rId3" action="ppaction://hlinksldjump"/>
          </p:cNvPr>
          <p:cNvSpPr/>
          <p:nvPr/>
        </p:nvSpPr>
        <p:spPr>
          <a:xfrm>
            <a:off x="3987564" y="27500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Д</a:t>
            </a:r>
            <a:endParaRPr sz="1400" b="0" i="0" u="none" strike="noStrike" cap="none">
              <a:solidFill>
                <a:srgbClr val="000000"/>
              </a:solidFill>
              <a:latin typeface="Arial"/>
              <a:ea typeface="Arial"/>
              <a:cs typeface="Arial"/>
              <a:sym typeface="Arial"/>
            </a:endParaRPr>
          </a:p>
        </p:txBody>
      </p:sp>
      <p:sp>
        <p:nvSpPr>
          <p:cNvPr id="417" name="Google Shape;417;p22">
            <a:hlinkClick r:id="rId3" action="ppaction://hlinksldjump"/>
          </p:cNvPr>
          <p:cNvSpPr/>
          <p:nvPr/>
        </p:nvSpPr>
        <p:spPr>
          <a:xfrm>
            <a:off x="4715813"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Ђ</a:t>
            </a:r>
            <a:endParaRPr sz="1400" b="0" i="0" u="none" strike="noStrike" cap="none">
              <a:solidFill>
                <a:srgbClr val="000000"/>
              </a:solidFill>
              <a:latin typeface="Arial"/>
              <a:ea typeface="Arial"/>
              <a:cs typeface="Arial"/>
              <a:sym typeface="Arial"/>
            </a:endParaRPr>
          </a:p>
        </p:txBody>
      </p:sp>
      <p:sp>
        <p:nvSpPr>
          <p:cNvPr id="418" name="Google Shape;418;p22">
            <a:hlinkClick r:id="rId3" action="ppaction://hlinksldjump"/>
          </p:cNvPr>
          <p:cNvSpPr/>
          <p:nvPr/>
        </p:nvSpPr>
        <p:spPr>
          <a:xfrm>
            <a:off x="5444068"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Е</a:t>
            </a:r>
            <a:endParaRPr sz="1400" b="0" i="0" u="none" strike="noStrike" cap="none">
              <a:solidFill>
                <a:srgbClr val="000000"/>
              </a:solidFill>
              <a:latin typeface="Arial"/>
              <a:ea typeface="Arial"/>
              <a:cs typeface="Arial"/>
              <a:sym typeface="Arial"/>
            </a:endParaRPr>
          </a:p>
        </p:txBody>
      </p:sp>
      <p:sp>
        <p:nvSpPr>
          <p:cNvPr id="419" name="Google Shape;419;p22">
            <a:hlinkClick r:id="rId3" action="ppaction://hlinksldjump"/>
          </p:cNvPr>
          <p:cNvSpPr/>
          <p:nvPr/>
        </p:nvSpPr>
        <p:spPr>
          <a:xfrm>
            <a:off x="617233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Ж</a:t>
            </a:r>
            <a:endParaRPr sz="1400" b="0" i="0" u="none" strike="noStrike" cap="none">
              <a:solidFill>
                <a:srgbClr val="000000"/>
              </a:solidFill>
              <a:latin typeface="Arial"/>
              <a:ea typeface="Arial"/>
              <a:cs typeface="Arial"/>
              <a:sym typeface="Arial"/>
            </a:endParaRPr>
          </a:p>
        </p:txBody>
      </p:sp>
      <p:sp>
        <p:nvSpPr>
          <p:cNvPr id="420" name="Google Shape;420;p22">
            <a:hlinkClick r:id="rId4" action="ppaction://hlinksldjump"/>
          </p:cNvPr>
          <p:cNvSpPr/>
          <p:nvPr/>
        </p:nvSpPr>
        <p:spPr>
          <a:xfrm>
            <a:off x="690061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З</a:t>
            </a:r>
            <a:endParaRPr sz="1400" b="0" i="0" u="none" strike="noStrike" cap="none">
              <a:solidFill>
                <a:srgbClr val="000000"/>
              </a:solidFill>
              <a:latin typeface="Arial"/>
              <a:ea typeface="Arial"/>
              <a:cs typeface="Arial"/>
              <a:sym typeface="Arial"/>
            </a:endParaRPr>
          </a:p>
        </p:txBody>
      </p:sp>
      <p:sp>
        <p:nvSpPr>
          <p:cNvPr id="421" name="Google Shape;421;p22">
            <a:hlinkClick r:id="rId3" action="ppaction://hlinksldjump"/>
          </p:cNvPr>
          <p:cNvSpPr/>
          <p:nvPr/>
        </p:nvSpPr>
        <p:spPr>
          <a:xfrm>
            <a:off x="7628882"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И</a:t>
            </a:r>
            <a:endParaRPr sz="1400" b="0" i="0" u="none" strike="noStrike" cap="none">
              <a:solidFill>
                <a:srgbClr val="000000"/>
              </a:solidFill>
              <a:latin typeface="Arial"/>
              <a:ea typeface="Arial"/>
              <a:cs typeface="Arial"/>
              <a:sym typeface="Arial"/>
            </a:endParaRPr>
          </a:p>
        </p:txBody>
      </p:sp>
      <p:sp>
        <p:nvSpPr>
          <p:cNvPr id="422" name="Google Shape;422;p22">
            <a:hlinkClick r:id="rId3" action="ppaction://hlinksldjump"/>
          </p:cNvPr>
          <p:cNvSpPr/>
          <p:nvPr/>
        </p:nvSpPr>
        <p:spPr>
          <a:xfrm>
            <a:off x="1074579"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А</a:t>
            </a:r>
            <a:endParaRPr sz="1400" b="0" i="0" u="none" strike="noStrike" cap="none">
              <a:solidFill>
                <a:srgbClr val="000000"/>
              </a:solidFill>
              <a:latin typeface="Arial"/>
              <a:ea typeface="Arial"/>
              <a:cs typeface="Arial"/>
              <a:sym typeface="Arial"/>
            </a:endParaRPr>
          </a:p>
        </p:txBody>
      </p:sp>
      <p:sp>
        <p:nvSpPr>
          <p:cNvPr id="423" name="Google Shape;423;p22">
            <a:hlinkClick r:id="rId3" action="ppaction://hlinksldjump"/>
          </p:cNvPr>
          <p:cNvSpPr/>
          <p:nvPr/>
        </p:nvSpPr>
        <p:spPr>
          <a:xfrm>
            <a:off x="2531041"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Л</a:t>
            </a:r>
            <a:endParaRPr sz="1400" b="0" i="0" u="none" strike="noStrike" cap="none">
              <a:solidFill>
                <a:srgbClr val="000000"/>
              </a:solidFill>
              <a:latin typeface="Arial"/>
              <a:ea typeface="Arial"/>
              <a:cs typeface="Arial"/>
              <a:sym typeface="Arial"/>
            </a:endParaRPr>
          </a:p>
        </p:txBody>
      </p:sp>
      <p:sp>
        <p:nvSpPr>
          <p:cNvPr id="424" name="Google Shape;424;p22">
            <a:hlinkClick r:id="rId3" action="ppaction://hlinksldjump"/>
          </p:cNvPr>
          <p:cNvSpPr/>
          <p:nvPr/>
        </p:nvSpPr>
        <p:spPr>
          <a:xfrm>
            <a:off x="1802802"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К</a:t>
            </a:r>
            <a:endParaRPr sz="1400" b="0" i="0" u="none" strike="noStrike" cap="none">
              <a:solidFill>
                <a:srgbClr val="000000"/>
              </a:solidFill>
              <a:latin typeface="Arial"/>
              <a:ea typeface="Arial"/>
              <a:cs typeface="Arial"/>
              <a:sym typeface="Arial"/>
            </a:endParaRPr>
          </a:p>
        </p:txBody>
      </p:sp>
      <p:sp>
        <p:nvSpPr>
          <p:cNvPr id="425" name="Google Shape;425;p22">
            <a:hlinkClick r:id="rId3" action="ppaction://hlinksldjump"/>
          </p:cNvPr>
          <p:cNvSpPr/>
          <p:nvPr/>
        </p:nvSpPr>
        <p:spPr>
          <a:xfrm>
            <a:off x="3259289" y="3370700"/>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Љ</a:t>
            </a:r>
            <a:endParaRPr sz="1400" b="0" i="0" u="none" strike="noStrike" cap="none">
              <a:solidFill>
                <a:srgbClr val="000000"/>
              </a:solidFill>
              <a:latin typeface="Arial"/>
              <a:ea typeface="Arial"/>
              <a:cs typeface="Arial"/>
              <a:sym typeface="Arial"/>
            </a:endParaRPr>
          </a:p>
        </p:txBody>
      </p:sp>
      <p:sp>
        <p:nvSpPr>
          <p:cNvPr id="426" name="Google Shape;426;p22">
            <a:hlinkClick r:id="rId3" action="ppaction://hlinksldjump"/>
          </p:cNvPr>
          <p:cNvSpPr/>
          <p:nvPr/>
        </p:nvSpPr>
        <p:spPr>
          <a:xfrm>
            <a:off x="3987539"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М</a:t>
            </a:r>
            <a:endParaRPr sz="1400" b="0" i="0" u="none" strike="noStrike" cap="none">
              <a:solidFill>
                <a:srgbClr val="000000"/>
              </a:solidFill>
              <a:latin typeface="Arial"/>
              <a:ea typeface="Arial"/>
              <a:cs typeface="Arial"/>
              <a:sym typeface="Arial"/>
            </a:endParaRPr>
          </a:p>
        </p:txBody>
      </p:sp>
      <p:sp>
        <p:nvSpPr>
          <p:cNvPr id="427" name="Google Shape;427;p22">
            <a:hlinkClick r:id="rId3" action="ppaction://hlinksldjump"/>
          </p:cNvPr>
          <p:cNvSpPr/>
          <p:nvPr/>
        </p:nvSpPr>
        <p:spPr>
          <a:xfrm>
            <a:off x="4715788"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Н</a:t>
            </a:r>
            <a:endParaRPr sz="1400" b="0" i="0" u="none" strike="noStrike" cap="none">
              <a:solidFill>
                <a:srgbClr val="000000"/>
              </a:solidFill>
              <a:latin typeface="Arial"/>
              <a:ea typeface="Arial"/>
              <a:cs typeface="Arial"/>
              <a:sym typeface="Arial"/>
            </a:endParaRPr>
          </a:p>
        </p:txBody>
      </p:sp>
      <p:sp>
        <p:nvSpPr>
          <p:cNvPr id="428" name="Google Shape;428;p22">
            <a:hlinkClick r:id="rId3" action="ppaction://hlinksldjump"/>
          </p:cNvPr>
          <p:cNvSpPr/>
          <p:nvPr/>
        </p:nvSpPr>
        <p:spPr>
          <a:xfrm>
            <a:off x="5444043"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Њ</a:t>
            </a:r>
            <a:endParaRPr sz="1400" b="0" i="0" u="none" strike="noStrike" cap="none">
              <a:solidFill>
                <a:srgbClr val="000000"/>
              </a:solidFill>
              <a:latin typeface="Arial"/>
              <a:ea typeface="Arial"/>
              <a:cs typeface="Arial"/>
              <a:sym typeface="Arial"/>
            </a:endParaRPr>
          </a:p>
        </p:txBody>
      </p:sp>
      <p:sp>
        <p:nvSpPr>
          <p:cNvPr id="429" name="Google Shape;429;p22">
            <a:hlinkClick r:id="rId3" action="ppaction://hlinksldjump"/>
          </p:cNvPr>
          <p:cNvSpPr/>
          <p:nvPr/>
        </p:nvSpPr>
        <p:spPr>
          <a:xfrm>
            <a:off x="617231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О</a:t>
            </a:r>
            <a:endParaRPr sz="1400" b="0" i="0" u="none" strike="noStrike" cap="none">
              <a:solidFill>
                <a:srgbClr val="000000"/>
              </a:solidFill>
              <a:latin typeface="Arial"/>
              <a:ea typeface="Arial"/>
              <a:cs typeface="Arial"/>
              <a:sym typeface="Arial"/>
            </a:endParaRPr>
          </a:p>
        </p:txBody>
      </p:sp>
      <p:sp>
        <p:nvSpPr>
          <p:cNvPr id="430" name="Google Shape;430;p22">
            <a:hlinkClick r:id="rId3" action="ppaction://hlinksldjump"/>
          </p:cNvPr>
          <p:cNvSpPr/>
          <p:nvPr/>
        </p:nvSpPr>
        <p:spPr>
          <a:xfrm>
            <a:off x="690059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П</a:t>
            </a:r>
            <a:endParaRPr sz="1400" b="0" i="0" u="none" strike="noStrike" cap="none">
              <a:solidFill>
                <a:srgbClr val="000000"/>
              </a:solidFill>
              <a:latin typeface="Arial"/>
              <a:ea typeface="Arial"/>
              <a:cs typeface="Arial"/>
              <a:sym typeface="Arial"/>
            </a:endParaRPr>
          </a:p>
        </p:txBody>
      </p:sp>
      <p:sp>
        <p:nvSpPr>
          <p:cNvPr id="431" name="Google Shape;431;p22">
            <a:hlinkClick r:id="rId3" action="ppaction://hlinksldjump"/>
          </p:cNvPr>
          <p:cNvSpPr/>
          <p:nvPr/>
        </p:nvSpPr>
        <p:spPr>
          <a:xfrm>
            <a:off x="7628857"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Р</a:t>
            </a:r>
            <a:endParaRPr sz="1400" b="0" i="0" u="none" strike="noStrike" cap="none">
              <a:solidFill>
                <a:srgbClr val="000000"/>
              </a:solidFill>
              <a:latin typeface="Arial"/>
              <a:ea typeface="Arial"/>
              <a:cs typeface="Arial"/>
              <a:sym typeface="Arial"/>
            </a:endParaRPr>
          </a:p>
        </p:txBody>
      </p:sp>
      <p:sp>
        <p:nvSpPr>
          <p:cNvPr id="432" name="Google Shape;432;p22">
            <a:hlinkClick r:id="rId3" action="ppaction://hlinksldjump"/>
          </p:cNvPr>
          <p:cNvSpPr/>
          <p:nvPr/>
        </p:nvSpPr>
        <p:spPr>
          <a:xfrm>
            <a:off x="2531041"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Ћ</a:t>
            </a:r>
            <a:endParaRPr sz="1400" b="0" i="0" u="none" strike="noStrike" cap="none">
              <a:solidFill>
                <a:srgbClr val="000000"/>
              </a:solidFill>
              <a:latin typeface="Arial"/>
              <a:ea typeface="Arial"/>
              <a:cs typeface="Arial"/>
              <a:sym typeface="Arial"/>
            </a:endParaRPr>
          </a:p>
        </p:txBody>
      </p:sp>
      <p:sp>
        <p:nvSpPr>
          <p:cNvPr id="433" name="Google Shape;433;p22">
            <a:hlinkClick r:id="rId3" action="ppaction://hlinksldjump"/>
          </p:cNvPr>
          <p:cNvSpPr/>
          <p:nvPr/>
        </p:nvSpPr>
        <p:spPr>
          <a:xfrm>
            <a:off x="180280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Т</a:t>
            </a:r>
            <a:endParaRPr sz="1400" b="0" i="0" u="none" strike="noStrike" cap="none">
              <a:solidFill>
                <a:srgbClr val="000000"/>
              </a:solidFill>
              <a:latin typeface="Arial"/>
              <a:ea typeface="Arial"/>
              <a:cs typeface="Arial"/>
              <a:sym typeface="Arial"/>
            </a:endParaRPr>
          </a:p>
        </p:txBody>
      </p:sp>
      <p:sp>
        <p:nvSpPr>
          <p:cNvPr id="434" name="Google Shape;434;p22">
            <a:hlinkClick r:id="rId3" action="ppaction://hlinksldjump"/>
          </p:cNvPr>
          <p:cNvSpPr/>
          <p:nvPr/>
        </p:nvSpPr>
        <p:spPr>
          <a:xfrm>
            <a:off x="3259289" y="397092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У</a:t>
            </a:r>
            <a:endParaRPr sz="1400" b="0" i="0" u="none" strike="noStrike" cap="none">
              <a:solidFill>
                <a:srgbClr val="000000"/>
              </a:solidFill>
              <a:latin typeface="Arial"/>
              <a:ea typeface="Arial"/>
              <a:cs typeface="Arial"/>
              <a:sym typeface="Arial"/>
            </a:endParaRPr>
          </a:p>
        </p:txBody>
      </p:sp>
      <p:sp>
        <p:nvSpPr>
          <p:cNvPr id="435" name="Google Shape;435;p22">
            <a:hlinkClick r:id="rId3" action="ppaction://hlinksldjump"/>
          </p:cNvPr>
          <p:cNvSpPr/>
          <p:nvPr/>
        </p:nvSpPr>
        <p:spPr>
          <a:xfrm>
            <a:off x="3987539" y="39505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Ф</a:t>
            </a:r>
            <a:endParaRPr sz="1400" b="0" i="0" u="none" strike="noStrike" cap="none">
              <a:solidFill>
                <a:srgbClr val="000000"/>
              </a:solidFill>
              <a:latin typeface="Arial"/>
              <a:ea typeface="Arial"/>
              <a:cs typeface="Arial"/>
              <a:sym typeface="Arial"/>
            </a:endParaRPr>
          </a:p>
        </p:txBody>
      </p:sp>
      <p:sp>
        <p:nvSpPr>
          <p:cNvPr id="436" name="Google Shape;436;p22">
            <a:hlinkClick r:id="rId3" action="ppaction://hlinksldjump"/>
          </p:cNvPr>
          <p:cNvSpPr/>
          <p:nvPr/>
        </p:nvSpPr>
        <p:spPr>
          <a:xfrm>
            <a:off x="4715788"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Х</a:t>
            </a:r>
            <a:endParaRPr sz="1400" b="0" i="0" u="none" strike="noStrike" cap="none">
              <a:solidFill>
                <a:srgbClr val="000000"/>
              </a:solidFill>
              <a:latin typeface="Arial"/>
              <a:ea typeface="Arial"/>
              <a:cs typeface="Arial"/>
              <a:sym typeface="Arial"/>
            </a:endParaRPr>
          </a:p>
        </p:txBody>
      </p:sp>
      <p:sp>
        <p:nvSpPr>
          <p:cNvPr id="437" name="Google Shape;437;p22">
            <a:hlinkClick r:id="rId3" action="ppaction://hlinksldjump"/>
          </p:cNvPr>
          <p:cNvSpPr/>
          <p:nvPr/>
        </p:nvSpPr>
        <p:spPr>
          <a:xfrm>
            <a:off x="5444043"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Ц</a:t>
            </a:r>
            <a:endParaRPr sz="1400" b="0" i="0" u="none" strike="noStrike" cap="none">
              <a:solidFill>
                <a:srgbClr val="000000"/>
              </a:solidFill>
              <a:latin typeface="Arial"/>
              <a:ea typeface="Arial"/>
              <a:cs typeface="Arial"/>
              <a:sym typeface="Arial"/>
            </a:endParaRPr>
          </a:p>
        </p:txBody>
      </p:sp>
      <p:sp>
        <p:nvSpPr>
          <p:cNvPr id="438" name="Google Shape;438;p22">
            <a:hlinkClick r:id="rId3" action="ppaction://hlinksldjump"/>
          </p:cNvPr>
          <p:cNvSpPr/>
          <p:nvPr/>
        </p:nvSpPr>
        <p:spPr>
          <a:xfrm>
            <a:off x="617231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Ч</a:t>
            </a:r>
            <a:endParaRPr sz="1400" b="0" i="0" u="none" strike="noStrike" cap="none">
              <a:solidFill>
                <a:srgbClr val="000000"/>
              </a:solidFill>
              <a:latin typeface="Arial"/>
              <a:ea typeface="Arial"/>
              <a:cs typeface="Arial"/>
              <a:sym typeface="Arial"/>
            </a:endParaRPr>
          </a:p>
        </p:txBody>
      </p:sp>
      <p:sp>
        <p:nvSpPr>
          <p:cNvPr id="439" name="Google Shape;439;p22">
            <a:hlinkClick r:id="rId3" action="ppaction://hlinksldjump"/>
          </p:cNvPr>
          <p:cNvSpPr/>
          <p:nvPr/>
        </p:nvSpPr>
        <p:spPr>
          <a:xfrm>
            <a:off x="690059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Џ</a:t>
            </a:r>
            <a:endParaRPr sz="1400" b="0" i="0" u="none" strike="noStrike" cap="none">
              <a:solidFill>
                <a:srgbClr val="000000"/>
              </a:solidFill>
              <a:latin typeface="Arial"/>
              <a:ea typeface="Arial"/>
              <a:cs typeface="Arial"/>
              <a:sym typeface="Arial"/>
            </a:endParaRPr>
          </a:p>
        </p:txBody>
      </p:sp>
      <p:sp>
        <p:nvSpPr>
          <p:cNvPr id="440" name="Google Shape;440;p22">
            <a:hlinkClick r:id="rId3" action="ppaction://hlinksldjump"/>
          </p:cNvPr>
          <p:cNvSpPr/>
          <p:nvPr/>
        </p:nvSpPr>
        <p:spPr>
          <a:xfrm>
            <a:off x="7628857"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Ш</a:t>
            </a:r>
            <a:endParaRPr sz="1400" b="0" i="0" u="none" strike="noStrike" cap="none">
              <a:solidFill>
                <a:srgbClr val="000000"/>
              </a:solidFill>
              <a:latin typeface="Arial"/>
              <a:ea typeface="Arial"/>
              <a:cs typeface="Arial"/>
              <a:sym typeface="Arial"/>
            </a:endParaRPr>
          </a:p>
        </p:txBody>
      </p:sp>
      <p:sp>
        <p:nvSpPr>
          <p:cNvPr id="441" name="Google Shape;441;p22">
            <a:hlinkClick r:id="rId3" action="ppaction://hlinksldjump"/>
          </p:cNvPr>
          <p:cNvSpPr/>
          <p:nvPr/>
        </p:nvSpPr>
        <p:spPr>
          <a:xfrm>
            <a:off x="1074552"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Ј</a:t>
            </a:r>
            <a:endParaRPr sz="1400" b="0" i="0" u="none" strike="noStrike" cap="none">
              <a:solidFill>
                <a:srgbClr val="000000"/>
              </a:solidFill>
              <a:latin typeface="Arial"/>
              <a:ea typeface="Arial"/>
              <a:cs typeface="Arial"/>
              <a:sym typeface="Arial"/>
            </a:endParaRPr>
          </a:p>
        </p:txBody>
      </p:sp>
      <p:sp>
        <p:nvSpPr>
          <p:cNvPr id="442" name="Google Shape;442;p22">
            <a:hlinkClick r:id="rId3" action="ppaction://hlinksldjump"/>
          </p:cNvPr>
          <p:cNvSpPr/>
          <p:nvPr/>
        </p:nvSpPr>
        <p:spPr>
          <a:xfrm>
            <a:off x="107455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С</a:t>
            </a:r>
            <a:endParaRPr sz="1400" b="0" i="0" u="none" strike="noStrike" cap="none">
              <a:solidFill>
                <a:srgbClr val="000000"/>
              </a:solidFill>
              <a:latin typeface="Arial"/>
              <a:ea typeface="Arial"/>
              <a:cs typeface="Arial"/>
              <a:sym typeface="Arial"/>
            </a:endParaRPr>
          </a:p>
        </p:txBody>
      </p:sp>
      <p:sp>
        <p:nvSpPr>
          <p:cNvPr id="443" name="Google Shape;443;p22"/>
          <p:cNvSpPr/>
          <p:nvPr/>
        </p:nvSpPr>
        <p:spPr>
          <a:xfrm>
            <a:off x="441000" y="455500"/>
            <a:ext cx="1543800" cy="5892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447"/>
        <p:cNvGrpSpPr/>
        <p:nvPr/>
      </p:nvGrpSpPr>
      <p:grpSpPr>
        <a:xfrm>
          <a:off x="0" y="0"/>
          <a:ext cx="0" cy="0"/>
          <a:chOff x="0" y="0"/>
          <a:chExt cx="0" cy="0"/>
        </a:xfrm>
      </p:grpSpPr>
      <p:sp>
        <p:nvSpPr>
          <p:cNvPr id="448" name="Google Shape;448;p23"/>
          <p:cNvSpPr/>
          <p:nvPr/>
        </p:nvSpPr>
        <p:spPr>
          <a:xfrm>
            <a:off x="3623700" y="455500"/>
            <a:ext cx="1896600" cy="5892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Ј Е З _ _</a:t>
            </a:r>
            <a:endParaRPr sz="2200" b="0" i="0" u="none" strike="noStrike" cap="none">
              <a:solidFill>
                <a:srgbClr val="000000"/>
              </a:solidFill>
              <a:latin typeface="Arial"/>
              <a:ea typeface="Arial"/>
              <a:cs typeface="Arial"/>
              <a:sym typeface="Arial"/>
            </a:endParaRPr>
          </a:p>
        </p:txBody>
      </p:sp>
      <p:sp>
        <p:nvSpPr>
          <p:cNvPr id="449" name="Google Shape;449;p23"/>
          <p:cNvSpPr txBox="1">
            <a:spLocks noGrp="1"/>
          </p:cNvSpPr>
          <p:nvPr>
            <p:ph type="title"/>
          </p:nvPr>
        </p:nvSpPr>
        <p:spPr>
          <a:xfrm>
            <a:off x="344550" y="1209525"/>
            <a:ext cx="8454900" cy="1089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Притисните одговарајућа слова како бисте уписали коначно решење. Ако нисте сигурни, вратите се притиском на дугме НАЗАД.</a:t>
            </a:r>
            <a:endParaRPr sz="2200" b="0">
              <a:solidFill>
                <a:srgbClr val="000000"/>
              </a:solidFill>
              <a:latin typeface="Times New Roman"/>
              <a:ea typeface="Times New Roman"/>
              <a:cs typeface="Times New Roman"/>
              <a:sym typeface="Times New Roman"/>
            </a:endParaRPr>
          </a:p>
        </p:txBody>
      </p:sp>
      <p:sp>
        <p:nvSpPr>
          <p:cNvPr id="450" name="Google Shape;450;p23"/>
          <p:cNvSpPr/>
          <p:nvPr/>
        </p:nvSpPr>
        <p:spPr>
          <a:xfrm>
            <a:off x="844350" y="2619050"/>
            <a:ext cx="7455300" cy="1889700"/>
          </a:xfrm>
          <a:prstGeom prst="rect">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1" name="Google Shape;451;p23">
            <a:hlinkClick r:id="rId3" action="ppaction://hlinksldjump"/>
          </p:cNvPr>
          <p:cNvSpPr/>
          <p:nvPr/>
        </p:nvSpPr>
        <p:spPr>
          <a:xfrm>
            <a:off x="2531066"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В</a:t>
            </a:r>
            <a:endParaRPr sz="1400" b="0" i="0" u="none" strike="noStrike" cap="none">
              <a:solidFill>
                <a:srgbClr val="000000"/>
              </a:solidFill>
              <a:latin typeface="Arial"/>
              <a:ea typeface="Arial"/>
              <a:cs typeface="Arial"/>
              <a:sym typeface="Arial"/>
            </a:endParaRPr>
          </a:p>
        </p:txBody>
      </p:sp>
      <p:sp>
        <p:nvSpPr>
          <p:cNvPr id="452" name="Google Shape;452;p23">
            <a:hlinkClick r:id="rId3" action="ppaction://hlinksldjump"/>
          </p:cNvPr>
          <p:cNvSpPr/>
          <p:nvPr/>
        </p:nvSpPr>
        <p:spPr>
          <a:xfrm>
            <a:off x="1802827"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Б</a:t>
            </a:r>
            <a:endParaRPr sz="1400" b="0" i="0" u="none" strike="noStrike" cap="none">
              <a:solidFill>
                <a:srgbClr val="000000"/>
              </a:solidFill>
              <a:latin typeface="Arial"/>
              <a:ea typeface="Arial"/>
              <a:cs typeface="Arial"/>
              <a:sym typeface="Arial"/>
            </a:endParaRPr>
          </a:p>
        </p:txBody>
      </p:sp>
      <p:sp>
        <p:nvSpPr>
          <p:cNvPr id="453" name="Google Shape;453;p23">
            <a:hlinkClick r:id="rId3" action="ppaction://hlinksldjump"/>
          </p:cNvPr>
          <p:cNvSpPr/>
          <p:nvPr/>
        </p:nvSpPr>
        <p:spPr>
          <a:xfrm>
            <a:off x="3259314" y="277047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Г</a:t>
            </a:r>
            <a:endParaRPr sz="1400" b="0" i="0" u="none" strike="noStrike" cap="none">
              <a:solidFill>
                <a:srgbClr val="000000"/>
              </a:solidFill>
              <a:latin typeface="Arial"/>
              <a:ea typeface="Arial"/>
              <a:cs typeface="Arial"/>
              <a:sym typeface="Arial"/>
            </a:endParaRPr>
          </a:p>
        </p:txBody>
      </p:sp>
      <p:sp>
        <p:nvSpPr>
          <p:cNvPr id="454" name="Google Shape;454;p23">
            <a:hlinkClick r:id="rId3" action="ppaction://hlinksldjump"/>
          </p:cNvPr>
          <p:cNvSpPr/>
          <p:nvPr/>
        </p:nvSpPr>
        <p:spPr>
          <a:xfrm>
            <a:off x="3987564" y="27500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Д</a:t>
            </a:r>
            <a:endParaRPr sz="1400" b="0" i="0" u="none" strike="noStrike" cap="none">
              <a:solidFill>
                <a:srgbClr val="000000"/>
              </a:solidFill>
              <a:latin typeface="Arial"/>
              <a:ea typeface="Arial"/>
              <a:cs typeface="Arial"/>
              <a:sym typeface="Arial"/>
            </a:endParaRPr>
          </a:p>
        </p:txBody>
      </p:sp>
      <p:sp>
        <p:nvSpPr>
          <p:cNvPr id="455" name="Google Shape;455;p23">
            <a:hlinkClick r:id="rId3" action="ppaction://hlinksldjump"/>
          </p:cNvPr>
          <p:cNvSpPr/>
          <p:nvPr/>
        </p:nvSpPr>
        <p:spPr>
          <a:xfrm>
            <a:off x="4715813"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Ђ</a:t>
            </a:r>
            <a:endParaRPr sz="1400" b="0" i="0" u="none" strike="noStrike" cap="none">
              <a:solidFill>
                <a:srgbClr val="000000"/>
              </a:solidFill>
              <a:latin typeface="Arial"/>
              <a:ea typeface="Arial"/>
              <a:cs typeface="Arial"/>
              <a:sym typeface="Arial"/>
            </a:endParaRPr>
          </a:p>
        </p:txBody>
      </p:sp>
      <p:sp>
        <p:nvSpPr>
          <p:cNvPr id="456" name="Google Shape;456;p23">
            <a:hlinkClick r:id="rId3" action="ppaction://hlinksldjump"/>
          </p:cNvPr>
          <p:cNvSpPr/>
          <p:nvPr/>
        </p:nvSpPr>
        <p:spPr>
          <a:xfrm>
            <a:off x="5444068"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Е</a:t>
            </a:r>
            <a:endParaRPr sz="1400" b="0" i="0" u="none" strike="noStrike" cap="none">
              <a:solidFill>
                <a:srgbClr val="000000"/>
              </a:solidFill>
              <a:latin typeface="Arial"/>
              <a:ea typeface="Arial"/>
              <a:cs typeface="Arial"/>
              <a:sym typeface="Arial"/>
            </a:endParaRPr>
          </a:p>
        </p:txBody>
      </p:sp>
      <p:sp>
        <p:nvSpPr>
          <p:cNvPr id="457" name="Google Shape;457;p23">
            <a:hlinkClick r:id="rId3" action="ppaction://hlinksldjump"/>
          </p:cNvPr>
          <p:cNvSpPr/>
          <p:nvPr/>
        </p:nvSpPr>
        <p:spPr>
          <a:xfrm>
            <a:off x="617233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Ж</a:t>
            </a:r>
            <a:endParaRPr sz="1400" b="0" i="0" u="none" strike="noStrike" cap="none">
              <a:solidFill>
                <a:srgbClr val="000000"/>
              </a:solidFill>
              <a:latin typeface="Arial"/>
              <a:ea typeface="Arial"/>
              <a:cs typeface="Arial"/>
              <a:sym typeface="Arial"/>
            </a:endParaRPr>
          </a:p>
        </p:txBody>
      </p:sp>
      <p:sp>
        <p:nvSpPr>
          <p:cNvPr id="458" name="Google Shape;458;p23">
            <a:hlinkClick r:id="rId3" action="ppaction://hlinksldjump"/>
          </p:cNvPr>
          <p:cNvSpPr/>
          <p:nvPr/>
        </p:nvSpPr>
        <p:spPr>
          <a:xfrm>
            <a:off x="690061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З</a:t>
            </a:r>
            <a:endParaRPr sz="1400" b="0" i="0" u="none" strike="noStrike" cap="none">
              <a:solidFill>
                <a:srgbClr val="000000"/>
              </a:solidFill>
              <a:latin typeface="Arial"/>
              <a:ea typeface="Arial"/>
              <a:cs typeface="Arial"/>
              <a:sym typeface="Arial"/>
            </a:endParaRPr>
          </a:p>
        </p:txBody>
      </p:sp>
      <p:sp>
        <p:nvSpPr>
          <p:cNvPr id="459" name="Google Shape;459;p23">
            <a:hlinkClick r:id="rId4" action="ppaction://hlinksldjump"/>
          </p:cNvPr>
          <p:cNvSpPr/>
          <p:nvPr/>
        </p:nvSpPr>
        <p:spPr>
          <a:xfrm>
            <a:off x="7628882"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И</a:t>
            </a:r>
            <a:endParaRPr sz="1400" b="0" i="0" u="none" strike="noStrike" cap="none">
              <a:solidFill>
                <a:srgbClr val="000000"/>
              </a:solidFill>
              <a:latin typeface="Arial"/>
              <a:ea typeface="Arial"/>
              <a:cs typeface="Arial"/>
              <a:sym typeface="Arial"/>
            </a:endParaRPr>
          </a:p>
        </p:txBody>
      </p:sp>
      <p:sp>
        <p:nvSpPr>
          <p:cNvPr id="460" name="Google Shape;460;p23">
            <a:hlinkClick r:id="rId3" action="ppaction://hlinksldjump"/>
          </p:cNvPr>
          <p:cNvSpPr/>
          <p:nvPr/>
        </p:nvSpPr>
        <p:spPr>
          <a:xfrm>
            <a:off x="1074579"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А</a:t>
            </a:r>
            <a:endParaRPr sz="1400" b="0" i="0" u="none" strike="noStrike" cap="none">
              <a:solidFill>
                <a:srgbClr val="000000"/>
              </a:solidFill>
              <a:latin typeface="Arial"/>
              <a:ea typeface="Arial"/>
              <a:cs typeface="Arial"/>
              <a:sym typeface="Arial"/>
            </a:endParaRPr>
          </a:p>
        </p:txBody>
      </p:sp>
      <p:sp>
        <p:nvSpPr>
          <p:cNvPr id="461" name="Google Shape;461;p23">
            <a:hlinkClick r:id="rId3" action="ppaction://hlinksldjump"/>
          </p:cNvPr>
          <p:cNvSpPr/>
          <p:nvPr/>
        </p:nvSpPr>
        <p:spPr>
          <a:xfrm>
            <a:off x="2531041"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Л</a:t>
            </a:r>
            <a:endParaRPr sz="1400" b="0" i="0" u="none" strike="noStrike" cap="none">
              <a:solidFill>
                <a:srgbClr val="000000"/>
              </a:solidFill>
              <a:latin typeface="Arial"/>
              <a:ea typeface="Arial"/>
              <a:cs typeface="Arial"/>
              <a:sym typeface="Arial"/>
            </a:endParaRPr>
          </a:p>
        </p:txBody>
      </p:sp>
      <p:sp>
        <p:nvSpPr>
          <p:cNvPr id="462" name="Google Shape;462;p23">
            <a:hlinkClick r:id="rId3" action="ppaction://hlinksldjump"/>
          </p:cNvPr>
          <p:cNvSpPr/>
          <p:nvPr/>
        </p:nvSpPr>
        <p:spPr>
          <a:xfrm>
            <a:off x="1802802"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К</a:t>
            </a:r>
            <a:endParaRPr sz="1400" b="0" i="0" u="none" strike="noStrike" cap="none">
              <a:solidFill>
                <a:srgbClr val="000000"/>
              </a:solidFill>
              <a:latin typeface="Arial"/>
              <a:ea typeface="Arial"/>
              <a:cs typeface="Arial"/>
              <a:sym typeface="Arial"/>
            </a:endParaRPr>
          </a:p>
        </p:txBody>
      </p:sp>
      <p:sp>
        <p:nvSpPr>
          <p:cNvPr id="463" name="Google Shape;463;p23">
            <a:hlinkClick r:id="rId3" action="ppaction://hlinksldjump"/>
          </p:cNvPr>
          <p:cNvSpPr/>
          <p:nvPr/>
        </p:nvSpPr>
        <p:spPr>
          <a:xfrm>
            <a:off x="3259289" y="3370700"/>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Љ</a:t>
            </a:r>
            <a:endParaRPr sz="1400" b="0" i="0" u="none" strike="noStrike" cap="none">
              <a:solidFill>
                <a:srgbClr val="000000"/>
              </a:solidFill>
              <a:latin typeface="Arial"/>
              <a:ea typeface="Arial"/>
              <a:cs typeface="Arial"/>
              <a:sym typeface="Arial"/>
            </a:endParaRPr>
          </a:p>
        </p:txBody>
      </p:sp>
      <p:sp>
        <p:nvSpPr>
          <p:cNvPr id="464" name="Google Shape;464;p23">
            <a:hlinkClick r:id="rId3" action="ppaction://hlinksldjump"/>
          </p:cNvPr>
          <p:cNvSpPr/>
          <p:nvPr/>
        </p:nvSpPr>
        <p:spPr>
          <a:xfrm>
            <a:off x="3987539"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М</a:t>
            </a:r>
            <a:endParaRPr sz="1400" b="0" i="0" u="none" strike="noStrike" cap="none">
              <a:solidFill>
                <a:srgbClr val="000000"/>
              </a:solidFill>
              <a:latin typeface="Arial"/>
              <a:ea typeface="Arial"/>
              <a:cs typeface="Arial"/>
              <a:sym typeface="Arial"/>
            </a:endParaRPr>
          </a:p>
        </p:txBody>
      </p:sp>
      <p:sp>
        <p:nvSpPr>
          <p:cNvPr id="465" name="Google Shape;465;p23">
            <a:hlinkClick r:id="rId3" action="ppaction://hlinksldjump"/>
          </p:cNvPr>
          <p:cNvSpPr/>
          <p:nvPr/>
        </p:nvSpPr>
        <p:spPr>
          <a:xfrm>
            <a:off x="4715788"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Н</a:t>
            </a:r>
            <a:endParaRPr sz="1400" b="0" i="0" u="none" strike="noStrike" cap="none">
              <a:solidFill>
                <a:srgbClr val="000000"/>
              </a:solidFill>
              <a:latin typeface="Arial"/>
              <a:ea typeface="Arial"/>
              <a:cs typeface="Arial"/>
              <a:sym typeface="Arial"/>
            </a:endParaRPr>
          </a:p>
        </p:txBody>
      </p:sp>
      <p:sp>
        <p:nvSpPr>
          <p:cNvPr id="466" name="Google Shape;466;p23">
            <a:hlinkClick r:id="rId3" action="ppaction://hlinksldjump"/>
          </p:cNvPr>
          <p:cNvSpPr/>
          <p:nvPr/>
        </p:nvSpPr>
        <p:spPr>
          <a:xfrm>
            <a:off x="5444043"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Њ</a:t>
            </a:r>
            <a:endParaRPr sz="1400" b="0" i="0" u="none" strike="noStrike" cap="none">
              <a:solidFill>
                <a:srgbClr val="000000"/>
              </a:solidFill>
              <a:latin typeface="Arial"/>
              <a:ea typeface="Arial"/>
              <a:cs typeface="Arial"/>
              <a:sym typeface="Arial"/>
            </a:endParaRPr>
          </a:p>
        </p:txBody>
      </p:sp>
      <p:sp>
        <p:nvSpPr>
          <p:cNvPr id="467" name="Google Shape;467;p23">
            <a:hlinkClick r:id="rId3" action="ppaction://hlinksldjump"/>
          </p:cNvPr>
          <p:cNvSpPr/>
          <p:nvPr/>
        </p:nvSpPr>
        <p:spPr>
          <a:xfrm>
            <a:off x="617231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О</a:t>
            </a:r>
            <a:endParaRPr sz="1400" b="0" i="0" u="none" strike="noStrike" cap="none">
              <a:solidFill>
                <a:srgbClr val="000000"/>
              </a:solidFill>
              <a:latin typeface="Arial"/>
              <a:ea typeface="Arial"/>
              <a:cs typeface="Arial"/>
              <a:sym typeface="Arial"/>
            </a:endParaRPr>
          </a:p>
        </p:txBody>
      </p:sp>
      <p:sp>
        <p:nvSpPr>
          <p:cNvPr id="468" name="Google Shape;468;p23">
            <a:hlinkClick r:id="rId3" action="ppaction://hlinksldjump"/>
          </p:cNvPr>
          <p:cNvSpPr/>
          <p:nvPr/>
        </p:nvSpPr>
        <p:spPr>
          <a:xfrm>
            <a:off x="690059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П</a:t>
            </a:r>
            <a:endParaRPr sz="1400" b="0" i="0" u="none" strike="noStrike" cap="none">
              <a:solidFill>
                <a:srgbClr val="000000"/>
              </a:solidFill>
              <a:latin typeface="Arial"/>
              <a:ea typeface="Arial"/>
              <a:cs typeface="Arial"/>
              <a:sym typeface="Arial"/>
            </a:endParaRPr>
          </a:p>
        </p:txBody>
      </p:sp>
      <p:sp>
        <p:nvSpPr>
          <p:cNvPr id="469" name="Google Shape;469;p23">
            <a:hlinkClick r:id="rId3" action="ppaction://hlinksldjump"/>
          </p:cNvPr>
          <p:cNvSpPr/>
          <p:nvPr/>
        </p:nvSpPr>
        <p:spPr>
          <a:xfrm>
            <a:off x="7628857"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Р</a:t>
            </a:r>
            <a:endParaRPr sz="1400" b="0" i="0" u="none" strike="noStrike" cap="none">
              <a:solidFill>
                <a:srgbClr val="000000"/>
              </a:solidFill>
              <a:latin typeface="Arial"/>
              <a:ea typeface="Arial"/>
              <a:cs typeface="Arial"/>
              <a:sym typeface="Arial"/>
            </a:endParaRPr>
          </a:p>
        </p:txBody>
      </p:sp>
      <p:sp>
        <p:nvSpPr>
          <p:cNvPr id="470" name="Google Shape;470;p23">
            <a:hlinkClick r:id="rId3" action="ppaction://hlinksldjump"/>
          </p:cNvPr>
          <p:cNvSpPr/>
          <p:nvPr/>
        </p:nvSpPr>
        <p:spPr>
          <a:xfrm>
            <a:off x="2531041"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Ћ</a:t>
            </a:r>
            <a:endParaRPr sz="1400" b="0" i="0" u="none" strike="noStrike" cap="none">
              <a:solidFill>
                <a:srgbClr val="000000"/>
              </a:solidFill>
              <a:latin typeface="Arial"/>
              <a:ea typeface="Arial"/>
              <a:cs typeface="Arial"/>
              <a:sym typeface="Arial"/>
            </a:endParaRPr>
          </a:p>
        </p:txBody>
      </p:sp>
      <p:sp>
        <p:nvSpPr>
          <p:cNvPr id="471" name="Google Shape;471;p23">
            <a:hlinkClick r:id="rId3" action="ppaction://hlinksldjump"/>
          </p:cNvPr>
          <p:cNvSpPr/>
          <p:nvPr/>
        </p:nvSpPr>
        <p:spPr>
          <a:xfrm>
            <a:off x="180280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Т</a:t>
            </a:r>
            <a:endParaRPr sz="1400" b="0" i="0" u="none" strike="noStrike" cap="none">
              <a:solidFill>
                <a:srgbClr val="000000"/>
              </a:solidFill>
              <a:latin typeface="Arial"/>
              <a:ea typeface="Arial"/>
              <a:cs typeface="Arial"/>
              <a:sym typeface="Arial"/>
            </a:endParaRPr>
          </a:p>
        </p:txBody>
      </p:sp>
      <p:sp>
        <p:nvSpPr>
          <p:cNvPr id="472" name="Google Shape;472;p23">
            <a:hlinkClick r:id="rId3" action="ppaction://hlinksldjump"/>
          </p:cNvPr>
          <p:cNvSpPr/>
          <p:nvPr/>
        </p:nvSpPr>
        <p:spPr>
          <a:xfrm>
            <a:off x="3259289" y="397092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У</a:t>
            </a:r>
            <a:endParaRPr sz="1400" b="0" i="0" u="none" strike="noStrike" cap="none">
              <a:solidFill>
                <a:srgbClr val="000000"/>
              </a:solidFill>
              <a:latin typeface="Arial"/>
              <a:ea typeface="Arial"/>
              <a:cs typeface="Arial"/>
              <a:sym typeface="Arial"/>
            </a:endParaRPr>
          </a:p>
        </p:txBody>
      </p:sp>
      <p:sp>
        <p:nvSpPr>
          <p:cNvPr id="473" name="Google Shape;473;p23">
            <a:hlinkClick r:id="rId3" action="ppaction://hlinksldjump"/>
          </p:cNvPr>
          <p:cNvSpPr/>
          <p:nvPr/>
        </p:nvSpPr>
        <p:spPr>
          <a:xfrm>
            <a:off x="3987539" y="39505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Ф</a:t>
            </a:r>
            <a:endParaRPr sz="1400" b="0" i="0" u="none" strike="noStrike" cap="none">
              <a:solidFill>
                <a:srgbClr val="000000"/>
              </a:solidFill>
              <a:latin typeface="Arial"/>
              <a:ea typeface="Arial"/>
              <a:cs typeface="Arial"/>
              <a:sym typeface="Arial"/>
            </a:endParaRPr>
          </a:p>
        </p:txBody>
      </p:sp>
      <p:sp>
        <p:nvSpPr>
          <p:cNvPr id="474" name="Google Shape;474;p23">
            <a:hlinkClick r:id="rId3" action="ppaction://hlinksldjump"/>
          </p:cNvPr>
          <p:cNvSpPr/>
          <p:nvPr/>
        </p:nvSpPr>
        <p:spPr>
          <a:xfrm>
            <a:off x="4715788"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Х</a:t>
            </a:r>
            <a:endParaRPr sz="1400" b="0" i="0" u="none" strike="noStrike" cap="none">
              <a:solidFill>
                <a:srgbClr val="000000"/>
              </a:solidFill>
              <a:latin typeface="Arial"/>
              <a:ea typeface="Arial"/>
              <a:cs typeface="Arial"/>
              <a:sym typeface="Arial"/>
            </a:endParaRPr>
          </a:p>
        </p:txBody>
      </p:sp>
      <p:sp>
        <p:nvSpPr>
          <p:cNvPr id="475" name="Google Shape;475;p23">
            <a:hlinkClick r:id="rId3" action="ppaction://hlinksldjump"/>
          </p:cNvPr>
          <p:cNvSpPr/>
          <p:nvPr/>
        </p:nvSpPr>
        <p:spPr>
          <a:xfrm>
            <a:off x="5444043"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Ц</a:t>
            </a:r>
            <a:endParaRPr sz="1400" b="0" i="0" u="none" strike="noStrike" cap="none">
              <a:solidFill>
                <a:srgbClr val="000000"/>
              </a:solidFill>
              <a:latin typeface="Arial"/>
              <a:ea typeface="Arial"/>
              <a:cs typeface="Arial"/>
              <a:sym typeface="Arial"/>
            </a:endParaRPr>
          </a:p>
        </p:txBody>
      </p:sp>
      <p:sp>
        <p:nvSpPr>
          <p:cNvPr id="476" name="Google Shape;476;p23">
            <a:hlinkClick r:id="rId3" action="ppaction://hlinksldjump"/>
          </p:cNvPr>
          <p:cNvSpPr/>
          <p:nvPr/>
        </p:nvSpPr>
        <p:spPr>
          <a:xfrm>
            <a:off x="617231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Ч</a:t>
            </a:r>
            <a:endParaRPr sz="1400" b="0" i="0" u="none" strike="noStrike" cap="none">
              <a:solidFill>
                <a:srgbClr val="000000"/>
              </a:solidFill>
              <a:latin typeface="Arial"/>
              <a:ea typeface="Arial"/>
              <a:cs typeface="Arial"/>
              <a:sym typeface="Arial"/>
            </a:endParaRPr>
          </a:p>
        </p:txBody>
      </p:sp>
      <p:sp>
        <p:nvSpPr>
          <p:cNvPr id="477" name="Google Shape;477;p23">
            <a:hlinkClick r:id="rId3" action="ppaction://hlinksldjump"/>
          </p:cNvPr>
          <p:cNvSpPr/>
          <p:nvPr/>
        </p:nvSpPr>
        <p:spPr>
          <a:xfrm>
            <a:off x="690059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Џ</a:t>
            </a:r>
            <a:endParaRPr sz="1400" b="0" i="0" u="none" strike="noStrike" cap="none">
              <a:solidFill>
                <a:srgbClr val="000000"/>
              </a:solidFill>
              <a:latin typeface="Arial"/>
              <a:ea typeface="Arial"/>
              <a:cs typeface="Arial"/>
              <a:sym typeface="Arial"/>
            </a:endParaRPr>
          </a:p>
        </p:txBody>
      </p:sp>
      <p:sp>
        <p:nvSpPr>
          <p:cNvPr id="478" name="Google Shape;478;p23">
            <a:hlinkClick r:id="rId3" action="ppaction://hlinksldjump"/>
          </p:cNvPr>
          <p:cNvSpPr/>
          <p:nvPr/>
        </p:nvSpPr>
        <p:spPr>
          <a:xfrm>
            <a:off x="7628857"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Ш</a:t>
            </a:r>
            <a:endParaRPr sz="1400" b="0" i="0" u="none" strike="noStrike" cap="none">
              <a:solidFill>
                <a:srgbClr val="000000"/>
              </a:solidFill>
              <a:latin typeface="Arial"/>
              <a:ea typeface="Arial"/>
              <a:cs typeface="Arial"/>
              <a:sym typeface="Arial"/>
            </a:endParaRPr>
          </a:p>
        </p:txBody>
      </p:sp>
      <p:sp>
        <p:nvSpPr>
          <p:cNvPr id="479" name="Google Shape;479;p23">
            <a:hlinkClick r:id="rId3" action="ppaction://hlinksldjump"/>
          </p:cNvPr>
          <p:cNvSpPr/>
          <p:nvPr/>
        </p:nvSpPr>
        <p:spPr>
          <a:xfrm>
            <a:off x="1074552"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Ј</a:t>
            </a:r>
            <a:endParaRPr sz="1400" b="0" i="0" u="none" strike="noStrike" cap="none">
              <a:solidFill>
                <a:srgbClr val="000000"/>
              </a:solidFill>
              <a:latin typeface="Arial"/>
              <a:ea typeface="Arial"/>
              <a:cs typeface="Arial"/>
              <a:sym typeface="Arial"/>
            </a:endParaRPr>
          </a:p>
        </p:txBody>
      </p:sp>
      <p:sp>
        <p:nvSpPr>
          <p:cNvPr id="480" name="Google Shape;480;p23">
            <a:hlinkClick r:id="rId3" action="ppaction://hlinksldjump"/>
          </p:cNvPr>
          <p:cNvSpPr/>
          <p:nvPr/>
        </p:nvSpPr>
        <p:spPr>
          <a:xfrm>
            <a:off x="107455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С</a:t>
            </a:r>
            <a:endParaRPr sz="1400" b="0" i="0" u="none" strike="noStrike" cap="none">
              <a:solidFill>
                <a:srgbClr val="000000"/>
              </a:solidFill>
              <a:latin typeface="Arial"/>
              <a:ea typeface="Arial"/>
              <a:cs typeface="Arial"/>
              <a:sym typeface="Arial"/>
            </a:endParaRPr>
          </a:p>
        </p:txBody>
      </p:sp>
      <p:sp>
        <p:nvSpPr>
          <p:cNvPr id="481" name="Google Shape;481;p23"/>
          <p:cNvSpPr/>
          <p:nvPr/>
        </p:nvSpPr>
        <p:spPr>
          <a:xfrm>
            <a:off x="441000" y="455500"/>
            <a:ext cx="1543800" cy="5892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485"/>
        <p:cNvGrpSpPr/>
        <p:nvPr/>
      </p:nvGrpSpPr>
      <p:grpSpPr>
        <a:xfrm>
          <a:off x="0" y="0"/>
          <a:ext cx="0" cy="0"/>
          <a:chOff x="0" y="0"/>
          <a:chExt cx="0" cy="0"/>
        </a:xfrm>
      </p:grpSpPr>
      <p:sp>
        <p:nvSpPr>
          <p:cNvPr id="486" name="Google Shape;486;p24"/>
          <p:cNvSpPr/>
          <p:nvPr/>
        </p:nvSpPr>
        <p:spPr>
          <a:xfrm>
            <a:off x="3623700" y="455500"/>
            <a:ext cx="1896600" cy="5892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Ј Е З И _</a:t>
            </a:r>
            <a:endParaRPr sz="2200" b="0" i="0" u="none" strike="noStrike" cap="none">
              <a:solidFill>
                <a:srgbClr val="000000"/>
              </a:solidFill>
              <a:latin typeface="Arial"/>
              <a:ea typeface="Arial"/>
              <a:cs typeface="Arial"/>
              <a:sym typeface="Arial"/>
            </a:endParaRPr>
          </a:p>
        </p:txBody>
      </p:sp>
      <p:sp>
        <p:nvSpPr>
          <p:cNvPr id="487" name="Google Shape;487;p24"/>
          <p:cNvSpPr txBox="1">
            <a:spLocks noGrp="1"/>
          </p:cNvSpPr>
          <p:nvPr>
            <p:ph type="title"/>
          </p:nvPr>
        </p:nvSpPr>
        <p:spPr>
          <a:xfrm>
            <a:off x="344550" y="1209525"/>
            <a:ext cx="8454900" cy="1089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Притисните одговарајућа слова како бисте уписали коначно решење. Ако нисте сигурни, вратите се притиском на дугме НАЗАД.</a:t>
            </a:r>
            <a:endParaRPr sz="2200" b="0">
              <a:solidFill>
                <a:srgbClr val="000000"/>
              </a:solidFill>
              <a:latin typeface="Times New Roman"/>
              <a:ea typeface="Times New Roman"/>
              <a:cs typeface="Times New Roman"/>
              <a:sym typeface="Times New Roman"/>
            </a:endParaRPr>
          </a:p>
        </p:txBody>
      </p:sp>
      <p:sp>
        <p:nvSpPr>
          <p:cNvPr id="488" name="Google Shape;488;p24"/>
          <p:cNvSpPr/>
          <p:nvPr/>
        </p:nvSpPr>
        <p:spPr>
          <a:xfrm>
            <a:off x="844350" y="2619050"/>
            <a:ext cx="7455300" cy="1889700"/>
          </a:xfrm>
          <a:prstGeom prst="rect">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9" name="Google Shape;489;p24">
            <a:hlinkClick r:id="rId3" action="ppaction://hlinksldjump"/>
          </p:cNvPr>
          <p:cNvSpPr/>
          <p:nvPr/>
        </p:nvSpPr>
        <p:spPr>
          <a:xfrm>
            <a:off x="2531066"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В</a:t>
            </a:r>
            <a:endParaRPr sz="1400" b="0" i="0" u="none" strike="noStrike" cap="none">
              <a:solidFill>
                <a:srgbClr val="000000"/>
              </a:solidFill>
              <a:latin typeface="Arial"/>
              <a:ea typeface="Arial"/>
              <a:cs typeface="Arial"/>
              <a:sym typeface="Arial"/>
            </a:endParaRPr>
          </a:p>
        </p:txBody>
      </p:sp>
      <p:sp>
        <p:nvSpPr>
          <p:cNvPr id="490" name="Google Shape;490;p24">
            <a:hlinkClick r:id="rId3" action="ppaction://hlinksldjump"/>
          </p:cNvPr>
          <p:cNvSpPr/>
          <p:nvPr/>
        </p:nvSpPr>
        <p:spPr>
          <a:xfrm>
            <a:off x="1802827"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Б</a:t>
            </a:r>
            <a:endParaRPr sz="1400" b="0" i="0" u="none" strike="noStrike" cap="none">
              <a:solidFill>
                <a:srgbClr val="000000"/>
              </a:solidFill>
              <a:latin typeface="Arial"/>
              <a:ea typeface="Arial"/>
              <a:cs typeface="Arial"/>
              <a:sym typeface="Arial"/>
            </a:endParaRPr>
          </a:p>
        </p:txBody>
      </p:sp>
      <p:sp>
        <p:nvSpPr>
          <p:cNvPr id="491" name="Google Shape;491;p24">
            <a:hlinkClick r:id="rId3" action="ppaction://hlinksldjump"/>
          </p:cNvPr>
          <p:cNvSpPr/>
          <p:nvPr/>
        </p:nvSpPr>
        <p:spPr>
          <a:xfrm>
            <a:off x="3259314" y="277047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Г</a:t>
            </a:r>
            <a:endParaRPr sz="1400" b="0" i="0" u="none" strike="noStrike" cap="none">
              <a:solidFill>
                <a:srgbClr val="000000"/>
              </a:solidFill>
              <a:latin typeface="Arial"/>
              <a:ea typeface="Arial"/>
              <a:cs typeface="Arial"/>
              <a:sym typeface="Arial"/>
            </a:endParaRPr>
          </a:p>
        </p:txBody>
      </p:sp>
      <p:sp>
        <p:nvSpPr>
          <p:cNvPr id="492" name="Google Shape;492;p24">
            <a:hlinkClick r:id="rId3" action="ppaction://hlinksldjump"/>
          </p:cNvPr>
          <p:cNvSpPr/>
          <p:nvPr/>
        </p:nvSpPr>
        <p:spPr>
          <a:xfrm>
            <a:off x="3987564" y="27500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Д</a:t>
            </a:r>
            <a:endParaRPr sz="1400" b="0" i="0" u="none" strike="noStrike" cap="none">
              <a:solidFill>
                <a:srgbClr val="000000"/>
              </a:solidFill>
              <a:latin typeface="Arial"/>
              <a:ea typeface="Arial"/>
              <a:cs typeface="Arial"/>
              <a:sym typeface="Arial"/>
            </a:endParaRPr>
          </a:p>
        </p:txBody>
      </p:sp>
      <p:sp>
        <p:nvSpPr>
          <p:cNvPr id="493" name="Google Shape;493;p24">
            <a:hlinkClick r:id="rId3" action="ppaction://hlinksldjump"/>
          </p:cNvPr>
          <p:cNvSpPr/>
          <p:nvPr/>
        </p:nvSpPr>
        <p:spPr>
          <a:xfrm>
            <a:off x="4715813"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Ђ</a:t>
            </a:r>
            <a:endParaRPr sz="1400" b="0" i="0" u="none" strike="noStrike" cap="none">
              <a:solidFill>
                <a:srgbClr val="000000"/>
              </a:solidFill>
              <a:latin typeface="Arial"/>
              <a:ea typeface="Arial"/>
              <a:cs typeface="Arial"/>
              <a:sym typeface="Arial"/>
            </a:endParaRPr>
          </a:p>
        </p:txBody>
      </p:sp>
      <p:sp>
        <p:nvSpPr>
          <p:cNvPr id="494" name="Google Shape;494;p24">
            <a:hlinkClick r:id="rId3" action="ppaction://hlinksldjump"/>
          </p:cNvPr>
          <p:cNvSpPr/>
          <p:nvPr/>
        </p:nvSpPr>
        <p:spPr>
          <a:xfrm>
            <a:off x="5444068"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Е</a:t>
            </a:r>
            <a:endParaRPr sz="1400" b="0" i="0" u="none" strike="noStrike" cap="none">
              <a:solidFill>
                <a:srgbClr val="000000"/>
              </a:solidFill>
              <a:latin typeface="Arial"/>
              <a:ea typeface="Arial"/>
              <a:cs typeface="Arial"/>
              <a:sym typeface="Arial"/>
            </a:endParaRPr>
          </a:p>
        </p:txBody>
      </p:sp>
      <p:sp>
        <p:nvSpPr>
          <p:cNvPr id="495" name="Google Shape;495;p24">
            <a:hlinkClick r:id="rId3" action="ppaction://hlinksldjump"/>
          </p:cNvPr>
          <p:cNvSpPr/>
          <p:nvPr/>
        </p:nvSpPr>
        <p:spPr>
          <a:xfrm>
            <a:off x="617233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Ж</a:t>
            </a:r>
            <a:endParaRPr sz="1400" b="0" i="0" u="none" strike="noStrike" cap="none">
              <a:solidFill>
                <a:srgbClr val="000000"/>
              </a:solidFill>
              <a:latin typeface="Arial"/>
              <a:ea typeface="Arial"/>
              <a:cs typeface="Arial"/>
              <a:sym typeface="Arial"/>
            </a:endParaRPr>
          </a:p>
        </p:txBody>
      </p:sp>
      <p:sp>
        <p:nvSpPr>
          <p:cNvPr id="496" name="Google Shape;496;p24">
            <a:hlinkClick r:id="rId3" action="ppaction://hlinksldjump"/>
          </p:cNvPr>
          <p:cNvSpPr/>
          <p:nvPr/>
        </p:nvSpPr>
        <p:spPr>
          <a:xfrm>
            <a:off x="690061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З</a:t>
            </a:r>
            <a:endParaRPr sz="1400" b="0" i="0" u="none" strike="noStrike" cap="none">
              <a:solidFill>
                <a:srgbClr val="000000"/>
              </a:solidFill>
              <a:latin typeface="Arial"/>
              <a:ea typeface="Arial"/>
              <a:cs typeface="Arial"/>
              <a:sym typeface="Arial"/>
            </a:endParaRPr>
          </a:p>
        </p:txBody>
      </p:sp>
      <p:sp>
        <p:nvSpPr>
          <p:cNvPr id="497" name="Google Shape;497;p24">
            <a:hlinkClick r:id="rId3" action="ppaction://hlinksldjump"/>
          </p:cNvPr>
          <p:cNvSpPr/>
          <p:nvPr/>
        </p:nvSpPr>
        <p:spPr>
          <a:xfrm>
            <a:off x="7628882"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И</a:t>
            </a:r>
            <a:endParaRPr sz="1400" b="0" i="0" u="none" strike="noStrike" cap="none">
              <a:solidFill>
                <a:srgbClr val="000000"/>
              </a:solidFill>
              <a:latin typeface="Arial"/>
              <a:ea typeface="Arial"/>
              <a:cs typeface="Arial"/>
              <a:sym typeface="Arial"/>
            </a:endParaRPr>
          </a:p>
        </p:txBody>
      </p:sp>
      <p:sp>
        <p:nvSpPr>
          <p:cNvPr id="498" name="Google Shape;498;p24">
            <a:hlinkClick r:id="rId3" action="ppaction://hlinksldjump"/>
          </p:cNvPr>
          <p:cNvSpPr/>
          <p:nvPr/>
        </p:nvSpPr>
        <p:spPr>
          <a:xfrm>
            <a:off x="1074579"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А</a:t>
            </a:r>
            <a:endParaRPr sz="1400" b="0" i="0" u="none" strike="noStrike" cap="none">
              <a:solidFill>
                <a:srgbClr val="000000"/>
              </a:solidFill>
              <a:latin typeface="Arial"/>
              <a:ea typeface="Arial"/>
              <a:cs typeface="Arial"/>
              <a:sym typeface="Arial"/>
            </a:endParaRPr>
          </a:p>
        </p:txBody>
      </p:sp>
      <p:sp>
        <p:nvSpPr>
          <p:cNvPr id="499" name="Google Shape;499;p24">
            <a:hlinkClick r:id="rId3" action="ppaction://hlinksldjump"/>
          </p:cNvPr>
          <p:cNvSpPr/>
          <p:nvPr/>
        </p:nvSpPr>
        <p:spPr>
          <a:xfrm>
            <a:off x="2531041"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Л</a:t>
            </a:r>
            <a:endParaRPr sz="1400" b="0" i="0" u="none" strike="noStrike" cap="none">
              <a:solidFill>
                <a:srgbClr val="000000"/>
              </a:solidFill>
              <a:latin typeface="Arial"/>
              <a:ea typeface="Arial"/>
              <a:cs typeface="Arial"/>
              <a:sym typeface="Arial"/>
            </a:endParaRPr>
          </a:p>
        </p:txBody>
      </p:sp>
      <p:sp>
        <p:nvSpPr>
          <p:cNvPr id="500" name="Google Shape;500;p24">
            <a:hlinkClick r:id="rId4" action="ppaction://hlinksldjump"/>
          </p:cNvPr>
          <p:cNvSpPr/>
          <p:nvPr/>
        </p:nvSpPr>
        <p:spPr>
          <a:xfrm>
            <a:off x="1802802"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К</a:t>
            </a:r>
            <a:endParaRPr sz="1400" b="0" i="0" u="none" strike="noStrike" cap="none">
              <a:solidFill>
                <a:srgbClr val="000000"/>
              </a:solidFill>
              <a:latin typeface="Arial"/>
              <a:ea typeface="Arial"/>
              <a:cs typeface="Arial"/>
              <a:sym typeface="Arial"/>
            </a:endParaRPr>
          </a:p>
        </p:txBody>
      </p:sp>
      <p:sp>
        <p:nvSpPr>
          <p:cNvPr id="501" name="Google Shape;501;p24">
            <a:hlinkClick r:id="rId3" action="ppaction://hlinksldjump"/>
          </p:cNvPr>
          <p:cNvSpPr/>
          <p:nvPr/>
        </p:nvSpPr>
        <p:spPr>
          <a:xfrm>
            <a:off x="3259289" y="3370700"/>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Љ</a:t>
            </a:r>
            <a:endParaRPr sz="1400" b="0" i="0" u="none" strike="noStrike" cap="none">
              <a:solidFill>
                <a:srgbClr val="000000"/>
              </a:solidFill>
              <a:latin typeface="Arial"/>
              <a:ea typeface="Arial"/>
              <a:cs typeface="Arial"/>
              <a:sym typeface="Arial"/>
            </a:endParaRPr>
          </a:p>
        </p:txBody>
      </p:sp>
      <p:sp>
        <p:nvSpPr>
          <p:cNvPr id="502" name="Google Shape;502;p24">
            <a:hlinkClick r:id="rId3" action="ppaction://hlinksldjump"/>
          </p:cNvPr>
          <p:cNvSpPr/>
          <p:nvPr/>
        </p:nvSpPr>
        <p:spPr>
          <a:xfrm>
            <a:off x="3987539"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М</a:t>
            </a:r>
            <a:endParaRPr sz="1400" b="0" i="0" u="none" strike="noStrike" cap="none">
              <a:solidFill>
                <a:srgbClr val="000000"/>
              </a:solidFill>
              <a:latin typeface="Arial"/>
              <a:ea typeface="Arial"/>
              <a:cs typeface="Arial"/>
              <a:sym typeface="Arial"/>
            </a:endParaRPr>
          </a:p>
        </p:txBody>
      </p:sp>
      <p:sp>
        <p:nvSpPr>
          <p:cNvPr id="503" name="Google Shape;503;p24">
            <a:hlinkClick r:id="rId3" action="ppaction://hlinksldjump"/>
          </p:cNvPr>
          <p:cNvSpPr/>
          <p:nvPr/>
        </p:nvSpPr>
        <p:spPr>
          <a:xfrm>
            <a:off x="4715788"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Н</a:t>
            </a:r>
            <a:endParaRPr sz="1400" b="0" i="0" u="none" strike="noStrike" cap="none">
              <a:solidFill>
                <a:srgbClr val="000000"/>
              </a:solidFill>
              <a:latin typeface="Arial"/>
              <a:ea typeface="Arial"/>
              <a:cs typeface="Arial"/>
              <a:sym typeface="Arial"/>
            </a:endParaRPr>
          </a:p>
        </p:txBody>
      </p:sp>
      <p:sp>
        <p:nvSpPr>
          <p:cNvPr id="504" name="Google Shape;504;p24">
            <a:hlinkClick r:id="rId3" action="ppaction://hlinksldjump"/>
          </p:cNvPr>
          <p:cNvSpPr/>
          <p:nvPr/>
        </p:nvSpPr>
        <p:spPr>
          <a:xfrm>
            <a:off x="5444043"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Њ</a:t>
            </a:r>
            <a:endParaRPr sz="1400" b="0" i="0" u="none" strike="noStrike" cap="none">
              <a:solidFill>
                <a:srgbClr val="000000"/>
              </a:solidFill>
              <a:latin typeface="Arial"/>
              <a:ea typeface="Arial"/>
              <a:cs typeface="Arial"/>
              <a:sym typeface="Arial"/>
            </a:endParaRPr>
          </a:p>
        </p:txBody>
      </p:sp>
      <p:sp>
        <p:nvSpPr>
          <p:cNvPr id="505" name="Google Shape;505;p24">
            <a:hlinkClick r:id="rId3" action="ppaction://hlinksldjump"/>
          </p:cNvPr>
          <p:cNvSpPr/>
          <p:nvPr/>
        </p:nvSpPr>
        <p:spPr>
          <a:xfrm>
            <a:off x="617231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О</a:t>
            </a:r>
            <a:endParaRPr sz="1400" b="0" i="0" u="none" strike="noStrike" cap="none">
              <a:solidFill>
                <a:srgbClr val="000000"/>
              </a:solidFill>
              <a:latin typeface="Arial"/>
              <a:ea typeface="Arial"/>
              <a:cs typeface="Arial"/>
              <a:sym typeface="Arial"/>
            </a:endParaRPr>
          </a:p>
        </p:txBody>
      </p:sp>
      <p:sp>
        <p:nvSpPr>
          <p:cNvPr id="506" name="Google Shape;506;p24">
            <a:hlinkClick r:id="rId3" action="ppaction://hlinksldjump"/>
          </p:cNvPr>
          <p:cNvSpPr/>
          <p:nvPr/>
        </p:nvSpPr>
        <p:spPr>
          <a:xfrm>
            <a:off x="690059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П</a:t>
            </a:r>
            <a:endParaRPr sz="1400" b="0" i="0" u="none" strike="noStrike" cap="none">
              <a:solidFill>
                <a:srgbClr val="000000"/>
              </a:solidFill>
              <a:latin typeface="Arial"/>
              <a:ea typeface="Arial"/>
              <a:cs typeface="Arial"/>
              <a:sym typeface="Arial"/>
            </a:endParaRPr>
          </a:p>
        </p:txBody>
      </p:sp>
      <p:sp>
        <p:nvSpPr>
          <p:cNvPr id="507" name="Google Shape;507;p24">
            <a:hlinkClick r:id="rId3" action="ppaction://hlinksldjump"/>
          </p:cNvPr>
          <p:cNvSpPr/>
          <p:nvPr/>
        </p:nvSpPr>
        <p:spPr>
          <a:xfrm>
            <a:off x="7628857"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Р</a:t>
            </a:r>
            <a:endParaRPr sz="1400" b="0" i="0" u="none" strike="noStrike" cap="none">
              <a:solidFill>
                <a:srgbClr val="000000"/>
              </a:solidFill>
              <a:latin typeface="Arial"/>
              <a:ea typeface="Arial"/>
              <a:cs typeface="Arial"/>
              <a:sym typeface="Arial"/>
            </a:endParaRPr>
          </a:p>
        </p:txBody>
      </p:sp>
      <p:sp>
        <p:nvSpPr>
          <p:cNvPr id="508" name="Google Shape;508;p24">
            <a:hlinkClick r:id="rId3" action="ppaction://hlinksldjump"/>
          </p:cNvPr>
          <p:cNvSpPr/>
          <p:nvPr/>
        </p:nvSpPr>
        <p:spPr>
          <a:xfrm>
            <a:off x="2531041"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Ћ</a:t>
            </a:r>
            <a:endParaRPr sz="1400" b="0" i="0" u="none" strike="noStrike" cap="none">
              <a:solidFill>
                <a:srgbClr val="000000"/>
              </a:solidFill>
              <a:latin typeface="Arial"/>
              <a:ea typeface="Arial"/>
              <a:cs typeface="Arial"/>
              <a:sym typeface="Arial"/>
            </a:endParaRPr>
          </a:p>
        </p:txBody>
      </p:sp>
      <p:sp>
        <p:nvSpPr>
          <p:cNvPr id="509" name="Google Shape;509;p24">
            <a:hlinkClick r:id="rId3" action="ppaction://hlinksldjump"/>
          </p:cNvPr>
          <p:cNvSpPr/>
          <p:nvPr/>
        </p:nvSpPr>
        <p:spPr>
          <a:xfrm>
            <a:off x="180280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Т</a:t>
            </a:r>
            <a:endParaRPr sz="1400" b="0" i="0" u="none" strike="noStrike" cap="none">
              <a:solidFill>
                <a:srgbClr val="000000"/>
              </a:solidFill>
              <a:latin typeface="Arial"/>
              <a:ea typeface="Arial"/>
              <a:cs typeface="Arial"/>
              <a:sym typeface="Arial"/>
            </a:endParaRPr>
          </a:p>
        </p:txBody>
      </p:sp>
      <p:sp>
        <p:nvSpPr>
          <p:cNvPr id="510" name="Google Shape;510;p24">
            <a:hlinkClick r:id="rId3" action="ppaction://hlinksldjump"/>
          </p:cNvPr>
          <p:cNvSpPr/>
          <p:nvPr/>
        </p:nvSpPr>
        <p:spPr>
          <a:xfrm>
            <a:off x="3259289" y="397092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У</a:t>
            </a:r>
            <a:endParaRPr sz="1400" b="0" i="0" u="none" strike="noStrike" cap="none">
              <a:solidFill>
                <a:srgbClr val="000000"/>
              </a:solidFill>
              <a:latin typeface="Arial"/>
              <a:ea typeface="Arial"/>
              <a:cs typeface="Arial"/>
              <a:sym typeface="Arial"/>
            </a:endParaRPr>
          </a:p>
        </p:txBody>
      </p:sp>
      <p:sp>
        <p:nvSpPr>
          <p:cNvPr id="511" name="Google Shape;511;p24">
            <a:hlinkClick r:id="rId3" action="ppaction://hlinksldjump"/>
          </p:cNvPr>
          <p:cNvSpPr/>
          <p:nvPr/>
        </p:nvSpPr>
        <p:spPr>
          <a:xfrm>
            <a:off x="3987539" y="39505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Ф</a:t>
            </a:r>
            <a:endParaRPr sz="1400" b="0" i="0" u="none" strike="noStrike" cap="none">
              <a:solidFill>
                <a:srgbClr val="000000"/>
              </a:solidFill>
              <a:latin typeface="Arial"/>
              <a:ea typeface="Arial"/>
              <a:cs typeface="Arial"/>
              <a:sym typeface="Arial"/>
            </a:endParaRPr>
          </a:p>
        </p:txBody>
      </p:sp>
      <p:sp>
        <p:nvSpPr>
          <p:cNvPr id="512" name="Google Shape;512;p24">
            <a:hlinkClick r:id="rId3" action="ppaction://hlinksldjump"/>
          </p:cNvPr>
          <p:cNvSpPr/>
          <p:nvPr/>
        </p:nvSpPr>
        <p:spPr>
          <a:xfrm>
            <a:off x="4715788"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Х</a:t>
            </a:r>
            <a:endParaRPr sz="1400" b="0" i="0" u="none" strike="noStrike" cap="none">
              <a:solidFill>
                <a:srgbClr val="000000"/>
              </a:solidFill>
              <a:latin typeface="Arial"/>
              <a:ea typeface="Arial"/>
              <a:cs typeface="Arial"/>
              <a:sym typeface="Arial"/>
            </a:endParaRPr>
          </a:p>
        </p:txBody>
      </p:sp>
      <p:sp>
        <p:nvSpPr>
          <p:cNvPr id="513" name="Google Shape;513;p24">
            <a:hlinkClick r:id="rId3" action="ppaction://hlinksldjump"/>
          </p:cNvPr>
          <p:cNvSpPr/>
          <p:nvPr/>
        </p:nvSpPr>
        <p:spPr>
          <a:xfrm>
            <a:off x="5444043"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Ц</a:t>
            </a:r>
            <a:endParaRPr sz="1400" b="0" i="0" u="none" strike="noStrike" cap="none">
              <a:solidFill>
                <a:srgbClr val="000000"/>
              </a:solidFill>
              <a:latin typeface="Arial"/>
              <a:ea typeface="Arial"/>
              <a:cs typeface="Arial"/>
              <a:sym typeface="Arial"/>
            </a:endParaRPr>
          </a:p>
        </p:txBody>
      </p:sp>
      <p:sp>
        <p:nvSpPr>
          <p:cNvPr id="514" name="Google Shape;514;p24">
            <a:hlinkClick r:id="rId3" action="ppaction://hlinksldjump"/>
          </p:cNvPr>
          <p:cNvSpPr/>
          <p:nvPr/>
        </p:nvSpPr>
        <p:spPr>
          <a:xfrm>
            <a:off x="617231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Ч</a:t>
            </a:r>
            <a:endParaRPr sz="1400" b="0" i="0" u="none" strike="noStrike" cap="none">
              <a:solidFill>
                <a:srgbClr val="000000"/>
              </a:solidFill>
              <a:latin typeface="Arial"/>
              <a:ea typeface="Arial"/>
              <a:cs typeface="Arial"/>
              <a:sym typeface="Arial"/>
            </a:endParaRPr>
          </a:p>
        </p:txBody>
      </p:sp>
      <p:sp>
        <p:nvSpPr>
          <p:cNvPr id="515" name="Google Shape;515;p24">
            <a:hlinkClick r:id="rId3" action="ppaction://hlinksldjump"/>
          </p:cNvPr>
          <p:cNvSpPr/>
          <p:nvPr/>
        </p:nvSpPr>
        <p:spPr>
          <a:xfrm>
            <a:off x="690059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Џ</a:t>
            </a:r>
            <a:endParaRPr sz="1400" b="0" i="0" u="none" strike="noStrike" cap="none">
              <a:solidFill>
                <a:srgbClr val="000000"/>
              </a:solidFill>
              <a:latin typeface="Arial"/>
              <a:ea typeface="Arial"/>
              <a:cs typeface="Arial"/>
              <a:sym typeface="Arial"/>
            </a:endParaRPr>
          </a:p>
        </p:txBody>
      </p:sp>
      <p:sp>
        <p:nvSpPr>
          <p:cNvPr id="516" name="Google Shape;516;p24">
            <a:hlinkClick r:id="rId3" action="ppaction://hlinksldjump"/>
          </p:cNvPr>
          <p:cNvSpPr/>
          <p:nvPr/>
        </p:nvSpPr>
        <p:spPr>
          <a:xfrm>
            <a:off x="7628857"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Ш</a:t>
            </a:r>
            <a:endParaRPr sz="1400" b="0" i="0" u="none" strike="noStrike" cap="none">
              <a:solidFill>
                <a:srgbClr val="000000"/>
              </a:solidFill>
              <a:latin typeface="Arial"/>
              <a:ea typeface="Arial"/>
              <a:cs typeface="Arial"/>
              <a:sym typeface="Arial"/>
            </a:endParaRPr>
          </a:p>
        </p:txBody>
      </p:sp>
      <p:sp>
        <p:nvSpPr>
          <p:cNvPr id="517" name="Google Shape;517;p24">
            <a:hlinkClick r:id="rId3" action="ppaction://hlinksldjump"/>
          </p:cNvPr>
          <p:cNvSpPr/>
          <p:nvPr/>
        </p:nvSpPr>
        <p:spPr>
          <a:xfrm>
            <a:off x="1074552"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Ј</a:t>
            </a:r>
            <a:endParaRPr sz="1400" b="0" i="0" u="none" strike="noStrike" cap="none">
              <a:solidFill>
                <a:srgbClr val="000000"/>
              </a:solidFill>
              <a:latin typeface="Arial"/>
              <a:ea typeface="Arial"/>
              <a:cs typeface="Arial"/>
              <a:sym typeface="Arial"/>
            </a:endParaRPr>
          </a:p>
        </p:txBody>
      </p:sp>
      <p:sp>
        <p:nvSpPr>
          <p:cNvPr id="518" name="Google Shape;518;p24">
            <a:hlinkClick r:id="rId3" action="ppaction://hlinksldjump"/>
          </p:cNvPr>
          <p:cNvSpPr/>
          <p:nvPr/>
        </p:nvSpPr>
        <p:spPr>
          <a:xfrm>
            <a:off x="107455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С</a:t>
            </a:r>
            <a:endParaRPr sz="1400" b="0" i="0" u="none" strike="noStrike" cap="none">
              <a:solidFill>
                <a:srgbClr val="000000"/>
              </a:solidFill>
              <a:latin typeface="Arial"/>
              <a:ea typeface="Arial"/>
              <a:cs typeface="Arial"/>
              <a:sym typeface="Arial"/>
            </a:endParaRPr>
          </a:p>
        </p:txBody>
      </p:sp>
      <p:sp>
        <p:nvSpPr>
          <p:cNvPr id="519" name="Google Shape;519;p24"/>
          <p:cNvSpPr/>
          <p:nvPr/>
        </p:nvSpPr>
        <p:spPr>
          <a:xfrm>
            <a:off x="441000" y="455500"/>
            <a:ext cx="1543800" cy="5892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523"/>
        <p:cNvGrpSpPr/>
        <p:nvPr/>
      </p:nvGrpSpPr>
      <p:grpSpPr>
        <a:xfrm>
          <a:off x="0" y="0"/>
          <a:ext cx="0" cy="0"/>
          <a:chOff x="0" y="0"/>
          <a:chExt cx="0" cy="0"/>
        </a:xfrm>
      </p:grpSpPr>
      <p:sp>
        <p:nvSpPr>
          <p:cNvPr id="524" name="Google Shape;524;p25"/>
          <p:cNvSpPr txBox="1">
            <a:spLocks noGrp="1"/>
          </p:cNvSpPr>
          <p:nvPr>
            <p:ph type="title"/>
          </p:nvPr>
        </p:nvSpPr>
        <p:spPr>
          <a:xfrm>
            <a:off x="1388625" y="905250"/>
            <a:ext cx="6366900" cy="1555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8000"/>
              <a:buNone/>
            </a:pPr>
            <a:r>
              <a:rPr lang="sr" sz="3000" b="0" i="1">
                <a:solidFill>
                  <a:srgbClr val="000000"/>
                </a:solidFill>
                <a:latin typeface="Arial"/>
                <a:ea typeface="Arial"/>
                <a:cs typeface="Arial"/>
                <a:sym typeface="Arial"/>
              </a:rPr>
              <a:t>Тачан одговор!</a:t>
            </a:r>
            <a:endParaRPr sz="3000" b="0" i="1">
              <a:solidFill>
                <a:srgbClr val="000000"/>
              </a:solidFill>
              <a:latin typeface="Arial"/>
              <a:ea typeface="Arial"/>
              <a:cs typeface="Arial"/>
              <a:sym typeface="Arial"/>
            </a:endParaRPr>
          </a:p>
        </p:txBody>
      </p:sp>
      <p:sp>
        <p:nvSpPr>
          <p:cNvPr id="525" name="Google Shape;525;p25"/>
          <p:cNvSpPr txBox="1">
            <a:spLocks noGrp="1"/>
          </p:cNvSpPr>
          <p:nvPr>
            <p:ph type="body" idx="1"/>
          </p:nvPr>
        </p:nvSpPr>
        <p:spPr>
          <a:xfrm>
            <a:off x="1388550" y="2789150"/>
            <a:ext cx="6366900" cy="8379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200">
                <a:solidFill>
                  <a:srgbClr val="000000"/>
                </a:solidFill>
                <a:latin typeface="Times New Roman"/>
                <a:ea typeface="Times New Roman"/>
                <a:cs typeface="Times New Roman"/>
                <a:sym typeface="Times New Roman"/>
              </a:rPr>
              <a:t>Решење асоцијације је ЈЕЗИК.</a:t>
            </a:r>
            <a:endParaRPr sz="2200">
              <a:solidFill>
                <a:srgbClr val="000000"/>
              </a:solidFill>
              <a:latin typeface="Times New Roman"/>
              <a:ea typeface="Times New Roman"/>
              <a:cs typeface="Times New Roman"/>
              <a:sym typeface="Times New Roman"/>
            </a:endParaRPr>
          </a:p>
        </p:txBody>
      </p:sp>
      <p:sp>
        <p:nvSpPr>
          <p:cNvPr id="526" name="Google Shape;526;p25">
            <a:hlinkClick r:id="rId3" action="ppaction://hlinksldjump"/>
          </p:cNvPr>
          <p:cNvSpPr/>
          <p:nvPr/>
        </p:nvSpPr>
        <p:spPr>
          <a:xfrm>
            <a:off x="3828525" y="3779925"/>
            <a:ext cx="1487100" cy="7698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26"/>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Језик</a:t>
            </a:r>
            <a:endParaRPr sz="3000" i="1">
              <a:latin typeface="Arial"/>
              <a:ea typeface="Arial"/>
              <a:cs typeface="Arial"/>
              <a:sym typeface="Arial"/>
            </a:endParaRPr>
          </a:p>
        </p:txBody>
      </p:sp>
      <p:sp>
        <p:nvSpPr>
          <p:cNvPr id="532" name="Google Shape;532;p26"/>
          <p:cNvSpPr txBox="1">
            <a:spLocks noGrp="1"/>
          </p:cNvSpPr>
          <p:nvPr>
            <p:ph type="body" idx="1"/>
          </p:nvPr>
        </p:nvSpPr>
        <p:spPr>
          <a:xfrm>
            <a:off x="900125" y="1458575"/>
            <a:ext cx="7187100" cy="2541600"/>
          </a:xfrm>
          <a:prstGeom prst="rect">
            <a:avLst/>
          </a:prstGeom>
          <a:noFill/>
          <a:ln>
            <a:noFill/>
          </a:ln>
        </p:spPr>
        <p:txBody>
          <a:bodyPr spcFirstLastPara="1" wrap="square" lIns="91425" tIns="91425" rIns="91425" bIns="91425" anchor="t" anchorCtr="0">
            <a:normAutofit/>
          </a:bodyPr>
          <a:lstStyle/>
          <a:p>
            <a:pPr marL="0" lvl="0" indent="0" algn="just" rtl="0">
              <a:lnSpc>
                <a:spcPct val="115000"/>
              </a:lnSpc>
              <a:spcBef>
                <a:spcPts val="0"/>
              </a:spcBef>
              <a:spcAft>
                <a:spcPts val="1200"/>
              </a:spcAft>
              <a:buSzPts val="1300"/>
              <a:buNone/>
            </a:pPr>
            <a:r>
              <a:rPr lang="sr" sz="2200">
                <a:latin typeface="Times New Roman"/>
                <a:ea typeface="Times New Roman"/>
                <a:cs typeface="Times New Roman"/>
                <a:sym typeface="Times New Roman"/>
              </a:rPr>
              <a:t>Језик је средство комуникације неког народа. Сваки језик је јединствен и састоји се од речи и правила. Језик је обeлежје људи који њиме говоре.</a:t>
            </a:r>
            <a:endParaRPr sz="2200">
              <a:latin typeface="Times New Roman"/>
              <a:ea typeface="Times New Roman"/>
              <a:cs typeface="Times New Roman"/>
              <a:sym typeface="Times New Roman"/>
            </a:endParaRPr>
          </a:p>
        </p:txBody>
      </p:sp>
      <p:pic>
        <p:nvPicPr>
          <p:cNvPr id="533" name="Google Shape;533;p26"/>
          <p:cNvPicPr preferRelativeResize="0"/>
          <p:nvPr/>
        </p:nvPicPr>
        <p:blipFill rotWithShape="1">
          <a:blip r:embed="rId3">
            <a:alphaModFix/>
          </a:blip>
          <a:srcRect/>
          <a:stretch/>
        </p:blipFill>
        <p:spPr>
          <a:xfrm>
            <a:off x="1047798" y="3124298"/>
            <a:ext cx="2284775" cy="1520425"/>
          </a:xfrm>
          <a:prstGeom prst="rect">
            <a:avLst/>
          </a:prstGeom>
          <a:noFill/>
          <a:ln w="38100" cap="flat" cmpd="sng">
            <a:solidFill>
              <a:srgbClr val="FF0000"/>
            </a:solidFill>
            <a:prstDash val="solid"/>
            <a:round/>
            <a:headEnd type="none" w="sm" len="sm"/>
            <a:tailEnd type="none" w="sm" len="sm"/>
          </a:ln>
        </p:spPr>
      </p:pic>
      <p:pic>
        <p:nvPicPr>
          <p:cNvPr id="534" name="Google Shape;534;p26"/>
          <p:cNvPicPr preferRelativeResize="0"/>
          <p:nvPr/>
        </p:nvPicPr>
        <p:blipFill rotWithShape="1">
          <a:blip r:embed="rId4">
            <a:alphaModFix/>
          </a:blip>
          <a:srcRect/>
          <a:stretch/>
        </p:blipFill>
        <p:spPr>
          <a:xfrm>
            <a:off x="3857136" y="3124310"/>
            <a:ext cx="2284775" cy="1520414"/>
          </a:xfrm>
          <a:prstGeom prst="rect">
            <a:avLst/>
          </a:prstGeom>
          <a:noFill/>
          <a:ln w="38100" cap="flat" cmpd="sng">
            <a:solidFill>
              <a:srgbClr val="FF0000"/>
            </a:solidFill>
            <a:prstDash val="solid"/>
            <a:round/>
            <a:headEnd type="none" w="sm" len="sm"/>
            <a:tailEnd type="none" w="sm" len="sm"/>
          </a:ln>
        </p:spPr>
      </p:pic>
      <p:sp>
        <p:nvSpPr>
          <p:cNvPr id="535" name="Google Shape;535;p26">
            <a:hlinkClick r:id="rId5" action="ppaction://hlinksldjump"/>
          </p:cNvPr>
          <p:cNvSpPr/>
          <p:nvPr/>
        </p:nvSpPr>
        <p:spPr>
          <a:xfrm>
            <a:off x="7159425" y="3874925"/>
            <a:ext cx="1487100" cy="7698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27"/>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Српски језик</a:t>
            </a:r>
            <a:endParaRPr sz="3000" i="1">
              <a:latin typeface="Arial"/>
              <a:ea typeface="Arial"/>
              <a:cs typeface="Arial"/>
              <a:sym typeface="Arial"/>
            </a:endParaRPr>
          </a:p>
        </p:txBody>
      </p:sp>
      <p:sp>
        <p:nvSpPr>
          <p:cNvPr id="541" name="Google Shape;541;p27"/>
          <p:cNvSpPr txBox="1">
            <a:spLocks noGrp="1"/>
          </p:cNvSpPr>
          <p:nvPr>
            <p:ph type="body" idx="1"/>
          </p:nvPr>
        </p:nvSpPr>
        <p:spPr>
          <a:xfrm>
            <a:off x="477750" y="1597875"/>
            <a:ext cx="8188500" cy="2541600"/>
          </a:xfrm>
          <a:prstGeom prst="rect">
            <a:avLst/>
          </a:prstGeom>
          <a:noFill/>
          <a:ln>
            <a:noFill/>
          </a:ln>
        </p:spPr>
        <p:txBody>
          <a:bodyPr spcFirstLastPara="1" wrap="square" lIns="91425" tIns="91425" rIns="91425" bIns="91425" anchor="t" anchorCtr="0">
            <a:normAutofit/>
          </a:bodyPr>
          <a:lstStyle/>
          <a:p>
            <a:pPr marL="0" lvl="0" indent="0" algn="just" rtl="0">
              <a:lnSpc>
                <a:spcPct val="115000"/>
              </a:lnSpc>
              <a:spcBef>
                <a:spcPts val="0"/>
              </a:spcBef>
              <a:spcAft>
                <a:spcPts val="1200"/>
              </a:spcAft>
              <a:buSzPts val="1300"/>
              <a:buNone/>
            </a:pPr>
            <a:r>
              <a:rPr lang="sr" sz="2200">
                <a:latin typeface="Times New Roman"/>
                <a:ea typeface="Times New Roman"/>
                <a:cs typeface="Times New Roman"/>
                <a:sym typeface="Times New Roman"/>
              </a:rPr>
              <a:t>Српски језик припада јужнословенској групи језика из индоевропске породице. За њега је карактеристична двоазбучност: српска ћирилица и српска латиница коју су реформисали Вук Караџић и Ђура Даничић.</a:t>
            </a:r>
            <a:endParaRPr sz="2200">
              <a:latin typeface="Times New Roman"/>
              <a:ea typeface="Times New Roman"/>
              <a:cs typeface="Times New Roman"/>
              <a:sym typeface="Times New Roman"/>
            </a:endParaRPr>
          </a:p>
        </p:txBody>
      </p:sp>
      <p:sp>
        <p:nvSpPr>
          <p:cNvPr id="542" name="Google Shape;542;p27">
            <a:hlinkClick r:id="rId3" action="ppaction://hlinksldjump"/>
          </p:cNvPr>
          <p:cNvSpPr/>
          <p:nvPr/>
        </p:nvSpPr>
        <p:spPr>
          <a:xfrm>
            <a:off x="7159425" y="3874925"/>
            <a:ext cx="1487100" cy="7698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pic>
        <p:nvPicPr>
          <p:cNvPr id="543" name="Google Shape;543;p27"/>
          <p:cNvPicPr preferRelativeResize="0"/>
          <p:nvPr/>
        </p:nvPicPr>
        <p:blipFill>
          <a:blip r:embed="rId4">
            <a:alphaModFix/>
          </a:blip>
          <a:stretch>
            <a:fillRect/>
          </a:stretch>
        </p:blipFill>
        <p:spPr>
          <a:xfrm>
            <a:off x="767400" y="3568300"/>
            <a:ext cx="2474675" cy="1241225"/>
          </a:xfrm>
          <a:prstGeom prst="rect">
            <a:avLst/>
          </a:prstGeom>
          <a:noFill/>
          <a:ln w="38100" cap="flat" cmpd="sng">
            <a:solidFill>
              <a:srgbClr val="FF0000"/>
            </a:solidFill>
            <a:prstDash val="solid"/>
            <a:round/>
            <a:headEnd type="none" w="sm" len="sm"/>
            <a:tailEnd type="none" w="sm" len="sm"/>
          </a:ln>
        </p:spPr>
      </p:pic>
      <p:pic>
        <p:nvPicPr>
          <p:cNvPr id="544" name="Google Shape;544;p27"/>
          <p:cNvPicPr preferRelativeResize="0"/>
          <p:nvPr/>
        </p:nvPicPr>
        <p:blipFill>
          <a:blip r:embed="rId5">
            <a:alphaModFix/>
          </a:blip>
          <a:stretch>
            <a:fillRect/>
          </a:stretch>
        </p:blipFill>
        <p:spPr>
          <a:xfrm>
            <a:off x="3718625" y="3568286"/>
            <a:ext cx="2474675" cy="1241240"/>
          </a:xfrm>
          <a:prstGeom prst="rect">
            <a:avLst/>
          </a:prstGeom>
          <a:noFill/>
          <a:ln w="38100" cap="flat" cmpd="sng">
            <a:solidFill>
              <a:srgbClr val="FF0000"/>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Google Shape;549;p28">
            <a:hlinkClick r:id="rId3" action="ppaction://hlinksldjump"/>
          </p:cNvPr>
          <p:cNvSpPr/>
          <p:nvPr/>
        </p:nvSpPr>
        <p:spPr>
          <a:xfrm rot="5400000">
            <a:off x="3529063" y="1903200"/>
            <a:ext cx="2085850" cy="1178025"/>
          </a:xfrm>
          <a:prstGeom prst="flowChartPreparation">
            <a:avLst/>
          </a:prstGeom>
          <a:gradFill>
            <a:gsLst>
              <a:gs pos="0">
                <a:srgbClr val="FE9B9A"/>
              </a:gs>
              <a:gs pos="100000">
                <a:srgbClr val="F6231F"/>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0" name="Google Shape;550;p28">
            <a:hlinkClick r:id="rId3" action="ppaction://hlinksldjump"/>
          </p:cNvPr>
          <p:cNvSpPr/>
          <p:nvPr/>
        </p:nvSpPr>
        <p:spPr>
          <a:xfrm rot="5400000">
            <a:off x="3827712" y="2081713"/>
            <a:ext cx="1488575" cy="803650"/>
          </a:xfrm>
          <a:prstGeom prst="flowChartPreparation">
            <a:avLst/>
          </a:prstGeom>
          <a:gradFill>
            <a:gsLst>
              <a:gs pos="0">
                <a:srgbClr val="FE9B9A"/>
              </a:gs>
              <a:gs pos="100000">
                <a:srgbClr val="F6231F"/>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1" name="Google Shape;551;p28"/>
          <p:cNvSpPr txBox="1">
            <a:spLocks noGrp="1"/>
          </p:cNvSpPr>
          <p:nvPr>
            <p:ph type="body" idx="1"/>
          </p:nvPr>
        </p:nvSpPr>
        <p:spPr>
          <a:xfrm>
            <a:off x="1149300" y="4203725"/>
            <a:ext cx="7833300" cy="568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300"/>
              <a:buNone/>
            </a:pPr>
            <a:r>
              <a:rPr lang="sr" sz="2000">
                <a:latin typeface="Times New Roman"/>
                <a:ea typeface="Times New Roman"/>
                <a:cs typeface="Times New Roman"/>
                <a:sym typeface="Times New Roman"/>
              </a:rPr>
              <a:t>Притисните црвени драгуљ како бисте застави вратили црвену боју.</a:t>
            </a:r>
            <a:endParaRPr sz="2000">
              <a:latin typeface="Times New Roman"/>
              <a:ea typeface="Times New Roman"/>
              <a:cs typeface="Times New Roman"/>
              <a:sym typeface="Times New Roman"/>
            </a:endParaRPr>
          </a:p>
        </p:txBody>
      </p:sp>
      <p:sp>
        <p:nvSpPr>
          <p:cNvPr id="552" name="Google Shape;552;p28"/>
          <p:cNvSpPr txBox="1"/>
          <p:nvPr/>
        </p:nvSpPr>
        <p:spPr>
          <a:xfrm>
            <a:off x="1226100" y="166150"/>
            <a:ext cx="6691800" cy="523200"/>
          </a:xfrm>
          <a:prstGeom prst="rect">
            <a:avLst/>
          </a:prstGeom>
          <a:noFill/>
          <a:ln w="38100"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1" i="1" u="none" strike="noStrike" cap="none">
                <a:solidFill>
                  <a:srgbClr val="000000"/>
                </a:solidFill>
                <a:latin typeface="Arial"/>
                <a:ea typeface="Arial"/>
                <a:cs typeface="Arial"/>
                <a:sym typeface="Arial"/>
              </a:rPr>
              <a:t>ЦРВЕНА БОЈА</a:t>
            </a:r>
            <a:endParaRPr sz="2200" b="1" i="1" u="none" strike="noStrike" cap="none">
              <a:solidFill>
                <a:srgbClr val="000000"/>
              </a:solidFill>
              <a:latin typeface="Arial"/>
              <a:ea typeface="Arial"/>
              <a:cs typeface="Arial"/>
              <a:sym typeface="Arial"/>
            </a:endParaRPr>
          </a:p>
        </p:txBody>
      </p:sp>
      <p:sp>
        <p:nvSpPr>
          <p:cNvPr id="553" name="Google Shape;553;p28"/>
          <p:cNvSpPr/>
          <p:nvPr/>
        </p:nvSpPr>
        <p:spPr>
          <a:xfrm>
            <a:off x="6858775" y="2619575"/>
            <a:ext cx="922800" cy="795300"/>
          </a:xfrm>
          <a:prstGeom prst="star5">
            <a:avLst>
              <a:gd name="adj" fmla="val 19098"/>
              <a:gd name="hf" fmla="val 105146"/>
              <a:gd name="vf" fmla="val 110557"/>
            </a:avLst>
          </a:prstGeom>
          <a:gradFill>
            <a:gsLst>
              <a:gs pos="0">
                <a:srgbClr val="FE9B9A"/>
              </a:gs>
              <a:gs pos="100000">
                <a:srgbClr val="F6231F"/>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4" name="Google Shape;554;p28"/>
          <p:cNvSpPr/>
          <p:nvPr/>
        </p:nvSpPr>
        <p:spPr>
          <a:xfrm>
            <a:off x="226500" y="1552200"/>
            <a:ext cx="922800" cy="795300"/>
          </a:xfrm>
          <a:prstGeom prst="star5">
            <a:avLst>
              <a:gd name="adj" fmla="val 19098"/>
              <a:gd name="hf" fmla="val 105146"/>
              <a:gd name="vf" fmla="val 110557"/>
            </a:avLst>
          </a:prstGeom>
          <a:gradFill>
            <a:gsLst>
              <a:gs pos="0">
                <a:srgbClr val="FE9B9A"/>
              </a:gs>
              <a:gs pos="100000">
                <a:srgbClr val="F6231F"/>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5" name="Google Shape;555;p28"/>
          <p:cNvSpPr/>
          <p:nvPr/>
        </p:nvSpPr>
        <p:spPr>
          <a:xfrm>
            <a:off x="1362425" y="2771975"/>
            <a:ext cx="922800" cy="795300"/>
          </a:xfrm>
          <a:prstGeom prst="star5">
            <a:avLst>
              <a:gd name="adj" fmla="val 19098"/>
              <a:gd name="hf" fmla="val 105146"/>
              <a:gd name="vf" fmla="val 110557"/>
            </a:avLst>
          </a:prstGeom>
          <a:gradFill>
            <a:gsLst>
              <a:gs pos="0">
                <a:srgbClr val="FE9B9A"/>
              </a:gs>
              <a:gs pos="100000">
                <a:srgbClr val="F6231F"/>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6" name="Google Shape;556;p28"/>
          <p:cNvSpPr/>
          <p:nvPr/>
        </p:nvSpPr>
        <p:spPr>
          <a:xfrm>
            <a:off x="7994700" y="1552200"/>
            <a:ext cx="922800" cy="795300"/>
          </a:xfrm>
          <a:prstGeom prst="star5">
            <a:avLst>
              <a:gd name="adj" fmla="val 19098"/>
              <a:gd name="hf" fmla="val 105146"/>
              <a:gd name="vf" fmla="val 110557"/>
            </a:avLst>
          </a:prstGeom>
          <a:gradFill>
            <a:gsLst>
              <a:gs pos="0">
                <a:srgbClr val="FE9B9A"/>
              </a:gs>
              <a:gs pos="100000">
                <a:srgbClr val="F6231F"/>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7" name="Google Shape;557;p28"/>
          <p:cNvSpPr/>
          <p:nvPr/>
        </p:nvSpPr>
        <p:spPr>
          <a:xfrm>
            <a:off x="3105138" y="1170025"/>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8" name="Google Shape;558;p28"/>
          <p:cNvSpPr/>
          <p:nvPr/>
        </p:nvSpPr>
        <p:spPr>
          <a:xfrm rot="10800000">
            <a:off x="3105138" y="3353950"/>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1000"/>
                                        <p:tgtEl>
                                          <p:spTgt spid="557"/>
                                        </p:tgtEl>
                                      </p:cBhvr>
                                    </p:animEffect>
                                    <p:set>
                                      <p:cBhvr>
                                        <p:cTn id="7" dur="1" fill="hold">
                                          <p:stCondLst>
                                            <p:cond delay="1000"/>
                                          </p:stCondLst>
                                        </p:cTn>
                                        <p:tgtEl>
                                          <p:spTgt spid="55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558"/>
                                        </p:tgtEl>
                                      </p:cBhvr>
                                    </p:animEffect>
                                    <p:set>
                                      <p:cBhvr>
                                        <p:cTn id="10" dur="1" fill="hold">
                                          <p:stCondLst>
                                            <p:cond delay="1000"/>
                                          </p:stCondLst>
                                        </p:cTn>
                                        <p:tgtEl>
                                          <p:spTgt spid="5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562"/>
        <p:cNvGrpSpPr/>
        <p:nvPr/>
      </p:nvGrpSpPr>
      <p:grpSpPr>
        <a:xfrm>
          <a:off x="0" y="0"/>
          <a:ext cx="0" cy="0"/>
          <a:chOff x="0" y="0"/>
          <a:chExt cx="0" cy="0"/>
        </a:xfrm>
      </p:grpSpPr>
      <p:sp>
        <p:nvSpPr>
          <p:cNvPr id="563" name="Google Shape;563;p29"/>
          <p:cNvSpPr txBox="1">
            <a:spLocks noGrp="1"/>
          </p:cNvSpPr>
          <p:nvPr>
            <p:ph type="title"/>
          </p:nvPr>
        </p:nvSpPr>
        <p:spPr>
          <a:xfrm>
            <a:off x="388350" y="318150"/>
            <a:ext cx="8367300" cy="8652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990"/>
              <a:buNone/>
            </a:pPr>
            <a:r>
              <a:rPr lang="sr" sz="2220" b="0" i="1">
                <a:latin typeface="Arial"/>
                <a:ea typeface="Arial"/>
                <a:cs typeface="Arial"/>
                <a:sym typeface="Arial"/>
              </a:rPr>
              <a:t>Вратили сте црвену боју!</a:t>
            </a:r>
            <a:endParaRPr sz="2220" b="0" i="1">
              <a:latin typeface="Arial"/>
              <a:ea typeface="Arial"/>
              <a:cs typeface="Arial"/>
              <a:sym typeface="Arial"/>
            </a:endParaRPr>
          </a:p>
        </p:txBody>
      </p:sp>
      <p:sp>
        <p:nvSpPr>
          <p:cNvPr id="564" name="Google Shape;564;p29"/>
          <p:cNvSpPr txBox="1">
            <a:spLocks noGrp="1"/>
          </p:cNvSpPr>
          <p:nvPr>
            <p:ph type="body" idx="1"/>
          </p:nvPr>
        </p:nvSpPr>
        <p:spPr>
          <a:xfrm>
            <a:off x="216150" y="3510300"/>
            <a:ext cx="8711700" cy="15645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1200"/>
              </a:spcAft>
              <a:buSzPts val="1405"/>
              <a:buNone/>
            </a:pPr>
            <a:r>
              <a:rPr lang="sr" sz="2000">
                <a:solidFill>
                  <a:srgbClr val="000000"/>
                </a:solidFill>
                <a:latin typeface="Times New Roman"/>
                <a:ea typeface="Times New Roman"/>
                <a:cs typeface="Times New Roman"/>
                <a:sym typeface="Times New Roman"/>
              </a:rPr>
              <a:t>Сада се сећам основних информација о нашем језику. Хвала вам много! Међутим, потрага још није готова. Зашто је мој језик важан? Да ли су и остали језици важни? Да бисмо одговорили на то питање,  морамо прво обрадити још један појам. Притисните друго поље како бисте наставили даље.</a:t>
            </a:r>
            <a:endParaRPr sz="2000">
              <a:solidFill>
                <a:srgbClr val="000000"/>
              </a:solidFill>
              <a:latin typeface="Times New Roman"/>
              <a:ea typeface="Times New Roman"/>
              <a:cs typeface="Times New Roman"/>
              <a:sym typeface="Times New Roman"/>
            </a:endParaRPr>
          </a:p>
        </p:txBody>
      </p:sp>
      <p:sp>
        <p:nvSpPr>
          <p:cNvPr id="565" name="Google Shape;565;p29">
            <a:hlinkClick r:id="rId3" action="ppaction://hlinksldjump"/>
          </p:cNvPr>
          <p:cNvSpPr/>
          <p:nvPr/>
        </p:nvSpPr>
        <p:spPr>
          <a:xfrm>
            <a:off x="3078900" y="20120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2</a:t>
            </a:r>
            <a:endParaRPr sz="2000" b="0" i="0" u="none" strike="noStrike" cap="none">
              <a:solidFill>
                <a:srgbClr val="000000"/>
              </a:solidFill>
              <a:latin typeface="Arial"/>
              <a:ea typeface="Arial"/>
              <a:cs typeface="Arial"/>
              <a:sym typeface="Arial"/>
            </a:endParaRPr>
          </a:p>
        </p:txBody>
      </p:sp>
      <p:sp>
        <p:nvSpPr>
          <p:cNvPr id="566" name="Google Shape;566;p29"/>
          <p:cNvSpPr/>
          <p:nvPr/>
        </p:nvSpPr>
        <p:spPr>
          <a:xfrm>
            <a:off x="3078900" y="26816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3</a:t>
            </a:r>
            <a:endParaRPr sz="2000" b="0" i="0" u="none" strike="noStrike" cap="none">
              <a:solidFill>
                <a:srgbClr val="000000"/>
              </a:solidFill>
              <a:latin typeface="Arial"/>
              <a:ea typeface="Arial"/>
              <a:cs typeface="Arial"/>
              <a:sym typeface="Arial"/>
            </a:endParaRPr>
          </a:p>
        </p:txBody>
      </p:sp>
      <p:sp>
        <p:nvSpPr>
          <p:cNvPr id="567" name="Google Shape;567;p29"/>
          <p:cNvSpPr/>
          <p:nvPr/>
        </p:nvSpPr>
        <p:spPr>
          <a:xfrm>
            <a:off x="3078900" y="13424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1</a:t>
            </a:r>
            <a:endParaRPr sz="2000" b="0" i="0" u="none" strike="noStrike" cap="none">
              <a:solidFill>
                <a:srgbClr val="000000"/>
              </a:solidFill>
              <a:latin typeface="Arial"/>
              <a:ea typeface="Arial"/>
              <a:cs typeface="Arial"/>
              <a:sym typeface="Arial"/>
            </a:endParaRPr>
          </a:p>
        </p:txBody>
      </p:sp>
      <p:sp>
        <p:nvSpPr>
          <p:cNvPr id="568" name="Google Shape;568;p29"/>
          <p:cNvSpPr/>
          <p:nvPr/>
        </p:nvSpPr>
        <p:spPr>
          <a:xfrm>
            <a:off x="3078900" y="1342425"/>
            <a:ext cx="2986200" cy="669600"/>
          </a:xfrm>
          <a:prstGeom prst="rect">
            <a:avLst/>
          </a:prstGeom>
          <a:gradFill>
            <a:gsLst>
              <a:gs pos="0">
                <a:srgbClr val="DB0000"/>
              </a:gs>
              <a:gs pos="100000">
                <a:srgbClr val="54030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68"/>
                                        </p:tgtEl>
                                        <p:attrNameLst>
                                          <p:attrName>style.visibility</p:attrName>
                                        </p:attrNameLst>
                                      </p:cBhvr>
                                      <p:to>
                                        <p:strVal val="visible"/>
                                      </p:to>
                                    </p:set>
                                    <p:animEffect transition="in" filter="fade">
                                      <p:cBhvr>
                                        <p:cTn id="7" dur="1000"/>
                                        <p:tgtEl>
                                          <p:spTgt spid="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572"/>
        <p:cNvGrpSpPr/>
        <p:nvPr/>
      </p:nvGrpSpPr>
      <p:grpSpPr>
        <a:xfrm>
          <a:off x="0" y="0"/>
          <a:ext cx="0" cy="0"/>
          <a:chOff x="0" y="0"/>
          <a:chExt cx="0" cy="0"/>
        </a:xfrm>
      </p:grpSpPr>
      <p:sp>
        <p:nvSpPr>
          <p:cNvPr id="573" name="Google Shape;573;p30"/>
          <p:cNvSpPr txBox="1">
            <a:spLocks noGrp="1"/>
          </p:cNvSpPr>
          <p:nvPr>
            <p:ph type="title"/>
          </p:nvPr>
        </p:nvSpPr>
        <p:spPr>
          <a:xfrm>
            <a:off x="425400" y="413625"/>
            <a:ext cx="8293200" cy="12090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i="1">
                <a:solidFill>
                  <a:srgbClr val="000000"/>
                </a:solidFill>
                <a:latin typeface="Arial"/>
                <a:ea typeface="Arial"/>
                <a:cs typeface="Arial"/>
                <a:sym typeface="Arial"/>
              </a:rPr>
              <a:t>Слова у првој речи синтагме су се помешала и сакрила важан термин везан за језик! Знате ли који?</a:t>
            </a:r>
            <a:endParaRPr sz="2200" b="0" i="1">
              <a:solidFill>
                <a:srgbClr val="000000"/>
              </a:solidFill>
              <a:latin typeface="Arial"/>
              <a:ea typeface="Arial"/>
              <a:cs typeface="Arial"/>
              <a:sym typeface="Arial"/>
            </a:endParaRPr>
          </a:p>
        </p:txBody>
      </p:sp>
      <p:sp>
        <p:nvSpPr>
          <p:cNvPr id="574" name="Google Shape;574;p30"/>
          <p:cNvSpPr txBox="1"/>
          <p:nvPr/>
        </p:nvSpPr>
        <p:spPr>
          <a:xfrm>
            <a:off x="2965350" y="168622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sng" strike="noStrike" cap="none">
                <a:solidFill>
                  <a:srgbClr val="000000"/>
                </a:solidFill>
                <a:latin typeface="Arial"/>
                <a:ea typeface="Arial"/>
                <a:cs typeface="Arial"/>
                <a:sym typeface="Arial"/>
              </a:rPr>
              <a:t>РАМЕТЊИ</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575" name="Google Shape;575;p30"/>
          <p:cNvSpPr txBox="1"/>
          <p:nvPr/>
        </p:nvSpPr>
        <p:spPr>
          <a:xfrm>
            <a:off x="425400" y="2863425"/>
            <a:ext cx="82932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Times New Roman"/>
                <a:ea typeface="Times New Roman"/>
                <a:cs typeface="Times New Roman"/>
                <a:sym typeface="Times New Roman"/>
              </a:rPr>
              <a:t>Ако мислите да знате која реч је у питању, пређите на следећи слајд притиском на дугме НАСТАВИ.</a:t>
            </a:r>
            <a:endParaRPr sz="2200" b="0" i="0" u="none" strike="noStrike" cap="none">
              <a:solidFill>
                <a:srgbClr val="000000"/>
              </a:solidFill>
              <a:latin typeface="Times New Roman"/>
              <a:ea typeface="Times New Roman"/>
              <a:cs typeface="Times New Roman"/>
              <a:sym typeface="Times New Roman"/>
            </a:endParaRPr>
          </a:p>
        </p:txBody>
      </p:sp>
      <p:sp>
        <p:nvSpPr>
          <p:cNvPr id="576" name="Google Shape;576;p30">
            <a:hlinkClick r:id="rId3" action="ppaction://hlinksldjump"/>
          </p:cNvPr>
          <p:cNvSpPr/>
          <p:nvPr/>
        </p:nvSpPr>
        <p:spPr>
          <a:xfrm>
            <a:off x="7147950" y="3905600"/>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580"/>
        <p:cNvGrpSpPr/>
        <p:nvPr/>
      </p:nvGrpSpPr>
      <p:grpSpPr>
        <a:xfrm>
          <a:off x="0" y="0"/>
          <a:ext cx="0" cy="0"/>
          <a:chOff x="0" y="0"/>
          <a:chExt cx="0" cy="0"/>
        </a:xfrm>
      </p:grpSpPr>
      <p:sp>
        <p:nvSpPr>
          <p:cNvPr id="581" name="Google Shape;581;p31"/>
          <p:cNvSpPr txBox="1">
            <a:spLocks noGrp="1"/>
          </p:cNvSpPr>
          <p:nvPr>
            <p:ph type="body" idx="1"/>
          </p:nvPr>
        </p:nvSpPr>
        <p:spPr>
          <a:xfrm>
            <a:off x="654600" y="1693075"/>
            <a:ext cx="7834800" cy="739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200"/>
              </a:spcAft>
              <a:buSzPts val="1405"/>
              <a:buNone/>
            </a:pPr>
            <a:r>
              <a:rPr lang="sr" sz="2100">
                <a:solidFill>
                  <a:srgbClr val="000000"/>
                </a:solidFill>
                <a:latin typeface="Times New Roman"/>
                <a:ea typeface="Times New Roman"/>
                <a:cs typeface="Times New Roman"/>
                <a:sym typeface="Times New Roman"/>
              </a:rPr>
              <a:t>Упс, то није било одговарајуће слово! Не мари, покушајте поново.</a:t>
            </a:r>
            <a:endParaRPr sz="2100">
              <a:solidFill>
                <a:srgbClr val="000000"/>
              </a:solidFill>
              <a:latin typeface="Times New Roman"/>
              <a:ea typeface="Times New Roman"/>
              <a:cs typeface="Times New Roman"/>
              <a:sym typeface="Times New Roman"/>
            </a:endParaRPr>
          </a:p>
        </p:txBody>
      </p:sp>
      <p:sp>
        <p:nvSpPr>
          <p:cNvPr id="582" name="Google Shape;582;p31">
            <a:hlinkClick r:id="rId3" action="ppaction://hlinksldjump"/>
          </p:cNvPr>
          <p:cNvSpPr/>
          <p:nvPr/>
        </p:nvSpPr>
        <p:spPr>
          <a:xfrm>
            <a:off x="3636750" y="2629775"/>
            <a:ext cx="1870500" cy="9489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ВРАТИ МЕ</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283"/>
        <p:cNvGrpSpPr/>
        <p:nvPr/>
      </p:nvGrpSpPr>
      <p:grpSpPr>
        <a:xfrm>
          <a:off x="0" y="0"/>
          <a:ext cx="0" cy="0"/>
          <a:chOff x="0" y="0"/>
          <a:chExt cx="0" cy="0"/>
        </a:xfrm>
      </p:grpSpPr>
      <p:sp>
        <p:nvSpPr>
          <p:cNvPr id="284" name="Google Shape;284;p14"/>
          <p:cNvSpPr txBox="1">
            <a:spLocks noGrp="1"/>
          </p:cNvSpPr>
          <p:nvPr>
            <p:ph type="ctrTitle"/>
          </p:nvPr>
        </p:nvSpPr>
        <p:spPr>
          <a:xfrm>
            <a:off x="498200" y="519675"/>
            <a:ext cx="4581300" cy="1145400"/>
          </a:xfrm>
          <a:prstGeom prst="rect">
            <a:avLst/>
          </a:prstGeom>
          <a:noFill/>
          <a:ln w="38100" cap="flat" cmpd="sng">
            <a:solidFill>
              <a:srgbClr val="6AA84F"/>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990"/>
              <a:buNone/>
            </a:pPr>
            <a:r>
              <a:rPr lang="sr" sz="3040" b="0" i="1">
                <a:solidFill>
                  <a:srgbClr val="000000"/>
                </a:solidFill>
                <a:latin typeface="Arial"/>
                <a:ea typeface="Arial"/>
                <a:cs typeface="Arial"/>
                <a:sym typeface="Arial"/>
              </a:rPr>
              <a:t>У изради учествовали:</a:t>
            </a:r>
            <a:endParaRPr sz="3040" b="0" i="1">
              <a:solidFill>
                <a:srgbClr val="000000"/>
              </a:solidFill>
              <a:latin typeface="Arial"/>
              <a:ea typeface="Arial"/>
              <a:cs typeface="Arial"/>
              <a:sym typeface="Arial"/>
            </a:endParaRPr>
          </a:p>
        </p:txBody>
      </p:sp>
      <p:sp>
        <p:nvSpPr>
          <p:cNvPr id="285" name="Google Shape;285;p14"/>
          <p:cNvSpPr txBox="1">
            <a:spLocks noGrp="1"/>
          </p:cNvSpPr>
          <p:nvPr>
            <p:ph type="subTitle" idx="1"/>
          </p:nvPr>
        </p:nvSpPr>
        <p:spPr>
          <a:xfrm>
            <a:off x="977450" y="1665075"/>
            <a:ext cx="3622800" cy="3075600"/>
          </a:xfrm>
          <a:prstGeom prst="rect">
            <a:avLst/>
          </a:prstGeom>
          <a:noFill/>
          <a:ln w="38100" cap="flat" cmpd="sng">
            <a:solidFill>
              <a:srgbClr val="6AA84F"/>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50000"/>
              </a:lnSpc>
              <a:spcBef>
                <a:spcPts val="0"/>
              </a:spcBef>
              <a:spcAft>
                <a:spcPts val="0"/>
              </a:spcAft>
              <a:buSzPts val="1600"/>
              <a:buNone/>
            </a:pPr>
            <a:r>
              <a:rPr lang="sr" sz="2500">
                <a:solidFill>
                  <a:srgbClr val="000000"/>
                </a:solidFill>
                <a:latin typeface="Times New Roman"/>
                <a:ea typeface="Times New Roman"/>
                <a:cs typeface="Times New Roman"/>
                <a:sym typeface="Times New Roman"/>
              </a:rPr>
              <a:t>Огњен Јовановић</a:t>
            </a:r>
            <a:endParaRPr sz="2500">
              <a:solidFill>
                <a:srgbClr val="000000"/>
              </a:solidFill>
              <a:latin typeface="Times New Roman"/>
              <a:ea typeface="Times New Roman"/>
              <a:cs typeface="Times New Roman"/>
              <a:sym typeface="Times New Roman"/>
            </a:endParaRPr>
          </a:p>
          <a:p>
            <a:pPr marL="0" lvl="0" indent="0" algn="ctr" rtl="0">
              <a:lnSpc>
                <a:spcPct val="150000"/>
              </a:lnSpc>
              <a:spcBef>
                <a:spcPts val="0"/>
              </a:spcBef>
              <a:spcAft>
                <a:spcPts val="0"/>
              </a:spcAft>
              <a:buSzPts val="1600"/>
              <a:buNone/>
            </a:pPr>
            <a:r>
              <a:rPr lang="sr" sz="2500">
                <a:solidFill>
                  <a:srgbClr val="000000"/>
                </a:solidFill>
                <a:latin typeface="Times New Roman"/>
                <a:ea typeface="Times New Roman"/>
                <a:cs typeface="Times New Roman"/>
                <a:sym typeface="Times New Roman"/>
              </a:rPr>
              <a:t>Дејан Поповић</a:t>
            </a:r>
            <a:endParaRPr sz="2500">
              <a:solidFill>
                <a:srgbClr val="000000"/>
              </a:solidFill>
              <a:latin typeface="Times New Roman"/>
              <a:ea typeface="Times New Roman"/>
              <a:cs typeface="Times New Roman"/>
              <a:sym typeface="Times New Roman"/>
            </a:endParaRPr>
          </a:p>
          <a:p>
            <a:pPr marL="0" lvl="0" indent="0" algn="ctr" rtl="0">
              <a:lnSpc>
                <a:spcPct val="150000"/>
              </a:lnSpc>
              <a:spcBef>
                <a:spcPts val="0"/>
              </a:spcBef>
              <a:spcAft>
                <a:spcPts val="0"/>
              </a:spcAft>
              <a:buSzPts val="1600"/>
              <a:buNone/>
            </a:pPr>
            <a:r>
              <a:rPr lang="sr" sz="2500">
                <a:solidFill>
                  <a:srgbClr val="000000"/>
                </a:solidFill>
                <a:latin typeface="Times New Roman"/>
                <a:ea typeface="Times New Roman"/>
                <a:cs typeface="Times New Roman"/>
                <a:sym typeface="Times New Roman"/>
              </a:rPr>
              <a:t>Марија Живковић</a:t>
            </a:r>
            <a:endParaRPr sz="2500">
              <a:solidFill>
                <a:srgbClr val="000000"/>
              </a:solidFill>
              <a:latin typeface="Times New Roman"/>
              <a:ea typeface="Times New Roman"/>
              <a:cs typeface="Times New Roman"/>
              <a:sym typeface="Times New Roman"/>
            </a:endParaRPr>
          </a:p>
          <a:p>
            <a:pPr marL="0" lvl="0" indent="0" algn="ctr" rtl="0">
              <a:lnSpc>
                <a:spcPct val="150000"/>
              </a:lnSpc>
              <a:spcBef>
                <a:spcPts val="0"/>
              </a:spcBef>
              <a:spcAft>
                <a:spcPts val="0"/>
              </a:spcAft>
              <a:buSzPts val="1600"/>
              <a:buNone/>
            </a:pPr>
            <a:r>
              <a:rPr lang="sr" sz="2500">
                <a:solidFill>
                  <a:srgbClr val="000000"/>
                </a:solidFill>
                <a:latin typeface="Times New Roman"/>
                <a:ea typeface="Times New Roman"/>
                <a:cs typeface="Times New Roman"/>
                <a:sym typeface="Times New Roman"/>
              </a:rPr>
              <a:t>Урош Лечић</a:t>
            </a:r>
            <a:endParaRPr sz="2500">
              <a:solidFill>
                <a:srgbClr val="000000"/>
              </a:solidFill>
              <a:latin typeface="Times New Roman"/>
              <a:ea typeface="Times New Roman"/>
              <a:cs typeface="Times New Roman"/>
              <a:sym typeface="Times New Roman"/>
            </a:endParaRPr>
          </a:p>
          <a:p>
            <a:pPr marL="0" lvl="0" indent="0" algn="ctr" rtl="0">
              <a:lnSpc>
                <a:spcPct val="150000"/>
              </a:lnSpc>
              <a:spcBef>
                <a:spcPts val="0"/>
              </a:spcBef>
              <a:spcAft>
                <a:spcPts val="0"/>
              </a:spcAft>
              <a:buSzPts val="1600"/>
              <a:buNone/>
            </a:pPr>
            <a:r>
              <a:rPr lang="sr" sz="2500">
                <a:solidFill>
                  <a:srgbClr val="000000"/>
                </a:solidFill>
                <a:latin typeface="Times New Roman"/>
                <a:ea typeface="Times New Roman"/>
                <a:cs typeface="Times New Roman"/>
                <a:sym typeface="Times New Roman"/>
              </a:rPr>
              <a:t>Алекс Сењи</a:t>
            </a:r>
            <a:endParaRPr sz="2500">
              <a:solidFill>
                <a:srgbClr val="000000"/>
              </a:solidFill>
              <a:latin typeface="Times New Roman"/>
              <a:ea typeface="Times New Roman"/>
              <a:cs typeface="Times New Roman"/>
              <a:sym typeface="Times New Roman"/>
            </a:endParaRPr>
          </a:p>
        </p:txBody>
      </p:sp>
      <p:sp>
        <p:nvSpPr>
          <p:cNvPr id="286" name="Google Shape;286;p14">
            <a:hlinkClick r:id="rId3" action="ppaction://hlinksldjump"/>
          </p:cNvPr>
          <p:cNvSpPr/>
          <p:nvPr/>
        </p:nvSpPr>
        <p:spPr>
          <a:xfrm>
            <a:off x="5535875" y="3520650"/>
            <a:ext cx="22221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 НА ПОЧЕТАК</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586"/>
        <p:cNvGrpSpPr/>
        <p:nvPr/>
      </p:nvGrpSpPr>
      <p:grpSpPr>
        <a:xfrm>
          <a:off x="0" y="0"/>
          <a:ext cx="0" cy="0"/>
          <a:chOff x="0" y="0"/>
          <a:chExt cx="0" cy="0"/>
        </a:xfrm>
      </p:grpSpPr>
      <p:sp>
        <p:nvSpPr>
          <p:cNvPr id="587" name="Google Shape;587;p32"/>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588" name="Google Shape;588;p32"/>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sng" strike="noStrike" cap="none">
                <a:solidFill>
                  <a:srgbClr val="000000"/>
                </a:solidFill>
                <a:latin typeface="Arial"/>
                <a:ea typeface="Arial"/>
                <a:cs typeface="Arial"/>
                <a:sym typeface="Arial"/>
              </a:rPr>
              <a:t>_______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589" name="Google Shape;589;p32">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590" name="Google Shape;590;p32">
            <a:hlinkClick r:id="rId4"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591" name="Google Shape;591;p32">
            <a:hlinkClick r:id="rId3"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592" name="Google Shape;592;p32">
            <a:hlinkClick r:id="rId3"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593" name="Google Shape;593;p32">
            <a:hlinkClick r:id="rId3"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594" name="Google Shape;594;p32">
            <a:hlinkClick r:id="rId3"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595" name="Google Shape;595;p32">
            <a:hlinkClick r:id="rId3"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599"/>
        <p:cNvGrpSpPr/>
        <p:nvPr/>
      </p:nvGrpSpPr>
      <p:grpSpPr>
        <a:xfrm>
          <a:off x="0" y="0"/>
          <a:ext cx="0" cy="0"/>
          <a:chOff x="0" y="0"/>
          <a:chExt cx="0" cy="0"/>
        </a:xfrm>
      </p:grpSpPr>
      <p:sp>
        <p:nvSpPr>
          <p:cNvPr id="600" name="Google Shape;600;p33"/>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01" name="Google Shape;601;p33"/>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r>
              <a:rPr lang="sr" sz="2200" b="0" i="0" u="sng" strike="noStrike" cap="none">
                <a:solidFill>
                  <a:srgbClr val="000000"/>
                </a:solidFill>
                <a:latin typeface="Arial"/>
                <a:ea typeface="Arial"/>
                <a:cs typeface="Arial"/>
                <a:sym typeface="Arial"/>
              </a:rPr>
              <a:t>______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02" name="Google Shape;602;p33">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03" name="Google Shape;603;p33">
            <a:hlinkClick r:id="rId3"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04" name="Google Shape;604;p33">
            <a:hlinkClick r:id="rId3"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05" name="Google Shape;605;p33">
            <a:hlinkClick r:id="rId3"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06" name="Google Shape;606;p33">
            <a:hlinkClick r:id="rId4"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07" name="Google Shape;607;p33">
            <a:hlinkClick r:id="rId3"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08" name="Google Shape;608;p33">
            <a:hlinkClick r:id="rId3"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12"/>
        <p:cNvGrpSpPr/>
        <p:nvPr/>
      </p:nvGrpSpPr>
      <p:grpSpPr>
        <a:xfrm>
          <a:off x="0" y="0"/>
          <a:ext cx="0" cy="0"/>
          <a:chOff x="0" y="0"/>
          <a:chExt cx="0" cy="0"/>
        </a:xfrm>
      </p:grpSpPr>
      <p:sp>
        <p:nvSpPr>
          <p:cNvPr id="613" name="Google Shape;613;p34"/>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14" name="Google Shape;614;p34"/>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МА</a:t>
            </a:r>
            <a:r>
              <a:rPr lang="sr" sz="2200" b="0" i="0" u="sng" strike="noStrike" cap="none">
                <a:solidFill>
                  <a:srgbClr val="000000"/>
                </a:solidFill>
                <a:latin typeface="Arial"/>
                <a:ea typeface="Arial"/>
                <a:cs typeface="Arial"/>
                <a:sym typeface="Arial"/>
              </a:rPr>
              <a:t>_____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15" name="Google Shape;615;p34">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16" name="Google Shape;616;p34">
            <a:hlinkClick r:id="rId3"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17" name="Google Shape;617;p34">
            <a:hlinkClick r:id="rId4"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18" name="Google Shape;618;p34">
            <a:hlinkClick r:id="rId3"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19" name="Google Shape;619;p34">
            <a:hlinkClick r:id="rId3"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20" name="Google Shape;620;p34">
            <a:hlinkClick r:id="rId3"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21" name="Google Shape;621;p34">
            <a:hlinkClick r:id="rId3"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25"/>
        <p:cNvGrpSpPr/>
        <p:nvPr/>
      </p:nvGrpSpPr>
      <p:grpSpPr>
        <a:xfrm>
          <a:off x="0" y="0"/>
          <a:ext cx="0" cy="0"/>
          <a:chOff x="0" y="0"/>
          <a:chExt cx="0" cy="0"/>
        </a:xfrm>
      </p:grpSpPr>
      <p:sp>
        <p:nvSpPr>
          <p:cNvPr id="626" name="Google Shape;626;p35"/>
          <p:cNvSpPr txBox="1">
            <a:spLocks noGrp="1"/>
          </p:cNvSpPr>
          <p:nvPr>
            <p:ph type="title"/>
          </p:nvPr>
        </p:nvSpPr>
        <p:spPr>
          <a:xfrm>
            <a:off x="439200" y="125202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27" name="Google Shape;627;p35"/>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МАТ</a:t>
            </a:r>
            <a:r>
              <a:rPr lang="sr" sz="2200" b="0" i="0" u="sng" strike="noStrike" cap="none">
                <a:solidFill>
                  <a:srgbClr val="000000"/>
                </a:solidFill>
                <a:latin typeface="Arial"/>
                <a:ea typeface="Arial"/>
                <a:cs typeface="Arial"/>
                <a:sym typeface="Arial"/>
              </a:rPr>
              <a:t>____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28" name="Google Shape;628;p35">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29" name="Google Shape;629;p35">
            <a:hlinkClick r:id="rId3"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30" name="Google Shape;630;p35">
            <a:hlinkClick r:id="rId3"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31" name="Google Shape;631;p35">
            <a:hlinkClick r:id="rId4"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32" name="Google Shape;632;p35">
            <a:hlinkClick r:id="rId3"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33" name="Google Shape;633;p35">
            <a:hlinkClick r:id="rId3"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34" name="Google Shape;634;p35">
            <a:hlinkClick r:id="rId3"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38"/>
        <p:cNvGrpSpPr/>
        <p:nvPr/>
      </p:nvGrpSpPr>
      <p:grpSpPr>
        <a:xfrm>
          <a:off x="0" y="0"/>
          <a:ext cx="0" cy="0"/>
          <a:chOff x="0" y="0"/>
          <a:chExt cx="0" cy="0"/>
        </a:xfrm>
      </p:grpSpPr>
      <p:sp>
        <p:nvSpPr>
          <p:cNvPr id="639" name="Google Shape;639;p36"/>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40" name="Google Shape;640;p36"/>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МАТЕ</a:t>
            </a:r>
            <a:r>
              <a:rPr lang="sr" sz="2200" b="0" i="0" u="sng" strike="noStrike" cap="none">
                <a:solidFill>
                  <a:srgbClr val="000000"/>
                </a:solidFill>
                <a:latin typeface="Arial"/>
                <a:ea typeface="Arial"/>
                <a:cs typeface="Arial"/>
                <a:sym typeface="Arial"/>
              </a:rPr>
              <a:t>___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41" name="Google Shape;641;p36">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42" name="Google Shape;642;p36">
            <a:hlinkClick r:id="rId4"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43" name="Google Shape;643;p36">
            <a:hlinkClick r:id="rId4"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44" name="Google Shape;644;p36">
            <a:hlinkClick r:id="rId4"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45" name="Google Shape;645;p36">
            <a:hlinkClick r:id="rId4"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46" name="Google Shape;646;p36">
            <a:hlinkClick r:id="rId4"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47" name="Google Shape;647;p36">
            <a:hlinkClick r:id="rId4"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51"/>
        <p:cNvGrpSpPr/>
        <p:nvPr/>
      </p:nvGrpSpPr>
      <p:grpSpPr>
        <a:xfrm>
          <a:off x="0" y="0"/>
          <a:ext cx="0" cy="0"/>
          <a:chOff x="0" y="0"/>
          <a:chExt cx="0" cy="0"/>
        </a:xfrm>
      </p:grpSpPr>
      <p:sp>
        <p:nvSpPr>
          <p:cNvPr id="652" name="Google Shape;652;p37"/>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53" name="Google Shape;653;p37"/>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МАТЕР</a:t>
            </a:r>
            <a:r>
              <a:rPr lang="sr" sz="2200" b="0" i="0" u="sng" strike="noStrike" cap="none">
                <a:solidFill>
                  <a:srgbClr val="000000"/>
                </a:solidFill>
                <a:latin typeface="Arial"/>
                <a:ea typeface="Arial"/>
                <a:cs typeface="Arial"/>
                <a:sym typeface="Arial"/>
              </a:rPr>
              <a:t>__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54" name="Google Shape;654;p37">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55" name="Google Shape;655;p37">
            <a:hlinkClick r:id="rId3"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56" name="Google Shape;656;p37">
            <a:hlinkClick r:id="rId3"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57" name="Google Shape;657;p37">
            <a:hlinkClick r:id="rId3"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58" name="Google Shape;658;p37">
            <a:hlinkClick r:id="rId3"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59" name="Google Shape;659;p37">
            <a:hlinkClick r:id="rId3"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60" name="Google Shape;660;p37">
            <a:hlinkClick r:id="rId4"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64"/>
        <p:cNvGrpSpPr/>
        <p:nvPr/>
      </p:nvGrpSpPr>
      <p:grpSpPr>
        <a:xfrm>
          <a:off x="0" y="0"/>
          <a:ext cx="0" cy="0"/>
          <a:chOff x="0" y="0"/>
          <a:chExt cx="0" cy="0"/>
        </a:xfrm>
      </p:grpSpPr>
      <p:sp>
        <p:nvSpPr>
          <p:cNvPr id="665" name="Google Shape;665;p38"/>
          <p:cNvSpPr txBox="1">
            <a:spLocks noGrp="1"/>
          </p:cNvSpPr>
          <p:nvPr>
            <p:ph type="title"/>
          </p:nvPr>
        </p:nvSpPr>
        <p:spPr>
          <a:xfrm>
            <a:off x="439200" y="1252375"/>
            <a:ext cx="8265600" cy="878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Редом притисните слова како бисте написали реч исправно. </a:t>
            </a:r>
            <a:endParaRPr sz="2200" b="0">
              <a:solidFill>
                <a:srgbClr val="000000"/>
              </a:solidFill>
              <a:latin typeface="Times New Roman"/>
              <a:ea typeface="Times New Roman"/>
              <a:cs typeface="Times New Roman"/>
              <a:sym typeface="Times New Roman"/>
            </a:endParaRPr>
          </a:p>
        </p:txBody>
      </p:sp>
      <p:sp>
        <p:nvSpPr>
          <p:cNvPr id="666" name="Google Shape;666;p38"/>
          <p:cNvSpPr txBox="1"/>
          <p:nvPr/>
        </p:nvSpPr>
        <p:spPr>
          <a:xfrm>
            <a:off x="2965350" y="593875"/>
            <a:ext cx="3213300" cy="523200"/>
          </a:xfrm>
          <a:prstGeom prst="rect">
            <a:avLst/>
          </a:prstGeom>
          <a:noFill/>
          <a:ln w="381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МАТЕРЊ</a:t>
            </a:r>
            <a:r>
              <a:rPr lang="sr" sz="2200" b="0" i="0" u="sng" strike="noStrike" cap="none">
                <a:solidFill>
                  <a:srgbClr val="000000"/>
                </a:solidFill>
                <a:latin typeface="Arial"/>
                <a:ea typeface="Arial"/>
                <a:cs typeface="Arial"/>
                <a:sym typeface="Arial"/>
              </a:rPr>
              <a:t>_</a:t>
            </a:r>
            <a:r>
              <a:rPr lang="sr" sz="2200" b="0" i="0" u="none" strike="noStrike" cap="none">
                <a:solidFill>
                  <a:srgbClr val="000000"/>
                </a:solidFill>
                <a:latin typeface="Arial"/>
                <a:ea typeface="Arial"/>
                <a:cs typeface="Arial"/>
                <a:sym typeface="Arial"/>
              </a:rPr>
              <a:t> ЈЕЗИК</a:t>
            </a:r>
            <a:endParaRPr sz="2200" b="0" i="0" u="none" strike="noStrike" cap="none">
              <a:solidFill>
                <a:srgbClr val="000000"/>
              </a:solidFill>
              <a:latin typeface="Arial"/>
              <a:ea typeface="Arial"/>
              <a:cs typeface="Arial"/>
              <a:sym typeface="Arial"/>
            </a:endParaRPr>
          </a:p>
        </p:txBody>
      </p:sp>
      <p:sp>
        <p:nvSpPr>
          <p:cNvPr id="667" name="Google Shape;667;p38">
            <a:hlinkClick r:id="rId3" action="ppaction://hlinksldjump"/>
          </p:cNvPr>
          <p:cNvSpPr/>
          <p:nvPr/>
        </p:nvSpPr>
        <p:spPr>
          <a:xfrm>
            <a:off x="80922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Р</a:t>
            </a:r>
            <a:endParaRPr sz="2200" b="0" i="0" u="none" strike="noStrike" cap="none">
              <a:solidFill>
                <a:srgbClr val="000000"/>
              </a:solidFill>
              <a:latin typeface="Arial"/>
              <a:ea typeface="Arial"/>
              <a:cs typeface="Arial"/>
              <a:sym typeface="Arial"/>
            </a:endParaRPr>
          </a:p>
        </p:txBody>
      </p:sp>
      <p:sp>
        <p:nvSpPr>
          <p:cNvPr id="668" name="Google Shape;668;p38">
            <a:hlinkClick r:id="rId3" action="ppaction://hlinksldjump"/>
          </p:cNvPr>
          <p:cNvSpPr/>
          <p:nvPr/>
        </p:nvSpPr>
        <p:spPr>
          <a:xfrm>
            <a:off x="296535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М</a:t>
            </a:r>
            <a:endParaRPr sz="2200" b="0" i="0" u="none" strike="noStrike" cap="none">
              <a:solidFill>
                <a:srgbClr val="000000"/>
              </a:solidFill>
              <a:latin typeface="Arial"/>
              <a:ea typeface="Arial"/>
              <a:cs typeface="Arial"/>
              <a:sym typeface="Arial"/>
            </a:endParaRPr>
          </a:p>
        </p:txBody>
      </p:sp>
      <p:sp>
        <p:nvSpPr>
          <p:cNvPr id="669" name="Google Shape;669;p38">
            <a:hlinkClick r:id="rId3" action="ppaction://hlinksldjump"/>
          </p:cNvPr>
          <p:cNvSpPr/>
          <p:nvPr/>
        </p:nvSpPr>
        <p:spPr>
          <a:xfrm>
            <a:off x="5121475"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670" name="Google Shape;670;p38">
            <a:hlinkClick r:id="rId3" action="ppaction://hlinksldjump"/>
          </p:cNvPr>
          <p:cNvSpPr/>
          <p:nvPr/>
        </p:nvSpPr>
        <p:spPr>
          <a:xfrm>
            <a:off x="4084200"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Е</a:t>
            </a:r>
            <a:endParaRPr sz="2200" b="0" i="0" u="none" strike="noStrike" cap="none">
              <a:solidFill>
                <a:srgbClr val="000000"/>
              </a:solidFill>
              <a:latin typeface="Arial"/>
              <a:ea typeface="Arial"/>
              <a:cs typeface="Arial"/>
              <a:sym typeface="Arial"/>
            </a:endParaRPr>
          </a:p>
        </p:txBody>
      </p:sp>
      <p:sp>
        <p:nvSpPr>
          <p:cNvPr id="671" name="Google Shape;671;p38">
            <a:hlinkClick r:id="rId3" action="ppaction://hlinksldjump"/>
          </p:cNvPr>
          <p:cNvSpPr/>
          <p:nvPr/>
        </p:nvSpPr>
        <p:spPr>
          <a:xfrm>
            <a:off x="19039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А</a:t>
            </a:r>
            <a:endParaRPr sz="2200" b="0" i="0" u="none" strike="noStrike" cap="none">
              <a:solidFill>
                <a:srgbClr val="000000"/>
              </a:solidFill>
              <a:latin typeface="Arial"/>
              <a:ea typeface="Arial"/>
              <a:cs typeface="Arial"/>
              <a:sym typeface="Arial"/>
            </a:endParaRPr>
          </a:p>
        </p:txBody>
      </p:sp>
      <p:sp>
        <p:nvSpPr>
          <p:cNvPr id="672" name="Google Shape;672;p38">
            <a:hlinkClick r:id="rId4" action="ppaction://hlinksldjump"/>
          </p:cNvPr>
          <p:cNvSpPr/>
          <p:nvPr/>
        </p:nvSpPr>
        <p:spPr>
          <a:xfrm>
            <a:off x="7277600" y="2372525"/>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673" name="Google Shape;673;p38">
            <a:hlinkClick r:id="rId3" action="ppaction://hlinksldjump"/>
          </p:cNvPr>
          <p:cNvSpPr/>
          <p:nvPr/>
        </p:nvSpPr>
        <p:spPr>
          <a:xfrm>
            <a:off x="6221075" y="3602250"/>
            <a:ext cx="975600" cy="912000"/>
          </a:xfrm>
          <a:prstGeom prst="ellipse">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77"/>
        <p:cNvGrpSpPr/>
        <p:nvPr/>
      </p:nvGrpSpPr>
      <p:grpSpPr>
        <a:xfrm>
          <a:off x="0" y="0"/>
          <a:ext cx="0" cy="0"/>
          <a:chOff x="0" y="0"/>
          <a:chExt cx="0" cy="0"/>
        </a:xfrm>
      </p:grpSpPr>
      <p:sp>
        <p:nvSpPr>
          <p:cNvPr id="678" name="Google Shape;678;p39"/>
          <p:cNvSpPr txBox="1">
            <a:spLocks noGrp="1"/>
          </p:cNvSpPr>
          <p:nvPr>
            <p:ph type="title"/>
          </p:nvPr>
        </p:nvSpPr>
        <p:spPr>
          <a:xfrm>
            <a:off x="1388625" y="905250"/>
            <a:ext cx="6366900" cy="1555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8000"/>
              <a:buNone/>
            </a:pPr>
            <a:r>
              <a:rPr lang="sr" sz="3000" b="0" i="1">
                <a:solidFill>
                  <a:srgbClr val="000000"/>
                </a:solidFill>
                <a:latin typeface="Arial"/>
                <a:ea typeface="Arial"/>
                <a:cs typeface="Arial"/>
                <a:sym typeface="Arial"/>
              </a:rPr>
              <a:t>Тачан одговор!</a:t>
            </a:r>
            <a:endParaRPr sz="3000" b="0" i="1">
              <a:solidFill>
                <a:srgbClr val="000000"/>
              </a:solidFill>
              <a:latin typeface="Arial"/>
              <a:ea typeface="Arial"/>
              <a:cs typeface="Arial"/>
              <a:sym typeface="Arial"/>
            </a:endParaRPr>
          </a:p>
        </p:txBody>
      </p:sp>
      <p:sp>
        <p:nvSpPr>
          <p:cNvPr id="679" name="Google Shape;679;p39"/>
          <p:cNvSpPr txBox="1">
            <a:spLocks noGrp="1"/>
          </p:cNvSpPr>
          <p:nvPr>
            <p:ph type="body" idx="1"/>
          </p:nvPr>
        </p:nvSpPr>
        <p:spPr>
          <a:xfrm>
            <a:off x="1388550" y="2789150"/>
            <a:ext cx="6366900" cy="8379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200">
                <a:solidFill>
                  <a:srgbClr val="000000"/>
                </a:solidFill>
                <a:latin typeface="Times New Roman"/>
                <a:ea typeface="Times New Roman"/>
                <a:cs typeface="Times New Roman"/>
                <a:sym typeface="Times New Roman"/>
              </a:rPr>
              <a:t>Појам који се тражи је МАТЕРЊИ ЈЕЗИК.</a:t>
            </a:r>
            <a:endParaRPr sz="2200">
              <a:solidFill>
                <a:srgbClr val="000000"/>
              </a:solidFill>
              <a:latin typeface="Times New Roman"/>
              <a:ea typeface="Times New Roman"/>
              <a:cs typeface="Times New Roman"/>
              <a:sym typeface="Times New Roman"/>
            </a:endParaRPr>
          </a:p>
        </p:txBody>
      </p:sp>
      <p:sp>
        <p:nvSpPr>
          <p:cNvPr id="680" name="Google Shape;680;p39">
            <a:hlinkClick r:id="rId3" action="ppaction://hlinksldjump"/>
          </p:cNvPr>
          <p:cNvSpPr/>
          <p:nvPr/>
        </p:nvSpPr>
        <p:spPr>
          <a:xfrm>
            <a:off x="3828525" y="3779925"/>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40"/>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Матерњи језик</a:t>
            </a:r>
            <a:endParaRPr sz="3000" i="1">
              <a:latin typeface="Arial"/>
              <a:ea typeface="Arial"/>
              <a:cs typeface="Arial"/>
              <a:sym typeface="Arial"/>
            </a:endParaRPr>
          </a:p>
        </p:txBody>
      </p:sp>
      <p:sp>
        <p:nvSpPr>
          <p:cNvPr id="686" name="Google Shape;686;p40"/>
          <p:cNvSpPr txBox="1">
            <a:spLocks noGrp="1"/>
          </p:cNvSpPr>
          <p:nvPr>
            <p:ph type="body" idx="1"/>
          </p:nvPr>
        </p:nvSpPr>
        <p:spPr>
          <a:xfrm>
            <a:off x="607500" y="1447850"/>
            <a:ext cx="7929000" cy="2933700"/>
          </a:xfrm>
          <a:prstGeom prst="rect">
            <a:avLst/>
          </a:prstGeom>
          <a:noFill/>
          <a:ln>
            <a:noFill/>
          </a:ln>
        </p:spPr>
        <p:txBody>
          <a:bodyPr spcFirstLastPara="1" wrap="square" lIns="91425" tIns="91425" rIns="91425" bIns="91425" anchor="t" anchorCtr="0">
            <a:normAutofit/>
          </a:bodyPr>
          <a:lstStyle/>
          <a:p>
            <a:pPr marL="0" lvl="0" indent="0" algn="just" rtl="0">
              <a:lnSpc>
                <a:spcPct val="115000"/>
              </a:lnSpc>
              <a:spcBef>
                <a:spcPts val="0"/>
              </a:spcBef>
              <a:spcAft>
                <a:spcPts val="1200"/>
              </a:spcAft>
              <a:buSzPts val="1300"/>
              <a:buNone/>
            </a:pPr>
            <a:r>
              <a:rPr lang="sr" sz="2200">
                <a:latin typeface="Times New Roman"/>
                <a:ea typeface="Times New Roman"/>
                <a:cs typeface="Times New Roman"/>
                <a:sym typeface="Times New Roman"/>
              </a:rPr>
              <a:t>Етимолошки посматрано, термин матерњи језик потиче из латинског (</a:t>
            </a:r>
            <a:r>
              <a:rPr lang="sr" sz="2200" i="1">
                <a:latin typeface="Times New Roman"/>
                <a:ea typeface="Times New Roman"/>
                <a:cs typeface="Times New Roman"/>
                <a:sym typeface="Times New Roman"/>
              </a:rPr>
              <a:t>lingua maternal</a:t>
            </a:r>
            <a:r>
              <a:rPr lang="sr" sz="2200">
                <a:latin typeface="Times New Roman"/>
                <a:ea typeface="Times New Roman"/>
                <a:cs typeface="Times New Roman"/>
                <a:sym typeface="Times New Roman"/>
              </a:rPr>
              <a:t> </a:t>
            </a:r>
            <a:r>
              <a:rPr lang="sr" sz="2200" b="1">
                <a:latin typeface="Times New Roman"/>
                <a:ea typeface="Times New Roman"/>
                <a:cs typeface="Times New Roman"/>
                <a:sym typeface="Times New Roman"/>
              </a:rPr>
              <a:t>–</a:t>
            </a:r>
            <a:r>
              <a:rPr lang="sr" sz="2200">
                <a:latin typeface="Times New Roman"/>
                <a:ea typeface="Times New Roman"/>
                <a:cs typeface="Times New Roman"/>
                <a:sym typeface="Times New Roman"/>
              </a:rPr>
              <a:t> језик мајке). Матерњи језик је први језик који дете научи и обично је то језик којим говори дететова мајка. Деца најчешће тај језик знају најбоље и са њим се идентификују. Нема мишљења без језика.</a:t>
            </a:r>
            <a:endParaRPr sz="2200">
              <a:latin typeface="Times New Roman"/>
              <a:ea typeface="Times New Roman"/>
              <a:cs typeface="Times New Roman"/>
              <a:sym typeface="Times New Roman"/>
            </a:endParaRPr>
          </a:p>
        </p:txBody>
      </p:sp>
      <p:sp>
        <p:nvSpPr>
          <p:cNvPr id="687" name="Google Shape;687;p40">
            <a:hlinkClick r:id="rId3" action="ppaction://hlinksldjump"/>
          </p:cNvPr>
          <p:cNvSpPr/>
          <p:nvPr/>
        </p:nvSpPr>
        <p:spPr>
          <a:xfrm>
            <a:off x="7115225" y="3914600"/>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pic>
        <p:nvPicPr>
          <p:cNvPr id="688" name="Google Shape;688;p40"/>
          <p:cNvPicPr preferRelativeResize="0"/>
          <p:nvPr/>
        </p:nvPicPr>
        <p:blipFill>
          <a:blip r:embed="rId4">
            <a:alphaModFix/>
          </a:blip>
          <a:stretch>
            <a:fillRect/>
          </a:stretch>
        </p:blipFill>
        <p:spPr>
          <a:xfrm>
            <a:off x="2216225" y="3707601"/>
            <a:ext cx="2176800" cy="1183800"/>
          </a:xfrm>
          <a:prstGeom prst="rect">
            <a:avLst/>
          </a:prstGeom>
          <a:noFill/>
          <a:ln w="38100" cap="flat" cmpd="sng">
            <a:solidFill>
              <a:srgbClr val="3636BF"/>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692"/>
        <p:cNvGrpSpPr/>
        <p:nvPr/>
      </p:nvGrpSpPr>
      <p:grpSpPr>
        <a:xfrm>
          <a:off x="0" y="0"/>
          <a:ext cx="0" cy="0"/>
          <a:chOff x="0" y="0"/>
          <a:chExt cx="0" cy="0"/>
        </a:xfrm>
      </p:grpSpPr>
      <p:sp>
        <p:nvSpPr>
          <p:cNvPr id="693" name="Google Shape;693;p41"/>
          <p:cNvSpPr txBox="1">
            <a:spLocks noGrp="1"/>
          </p:cNvSpPr>
          <p:nvPr>
            <p:ph type="title"/>
          </p:nvPr>
        </p:nvSpPr>
        <p:spPr>
          <a:xfrm>
            <a:off x="542100" y="289325"/>
            <a:ext cx="8059800" cy="15534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200" b="0" i="1">
                <a:solidFill>
                  <a:srgbClr val="000000"/>
                </a:solidFill>
                <a:latin typeface="Arial"/>
                <a:ea typeface="Arial"/>
                <a:cs typeface="Arial"/>
                <a:sym typeface="Arial"/>
              </a:rPr>
              <a:t>Хајде да откријемо када се обележава Међународни дан матерњег језика! Мало ћемо помоћи - датум не садржи две исте цифре, а месец ћете препознати по висибабама, весницима пролећа.</a:t>
            </a:r>
            <a:endParaRPr sz="2200" b="0" i="1">
              <a:solidFill>
                <a:srgbClr val="000000"/>
              </a:solidFill>
              <a:latin typeface="Arial"/>
              <a:ea typeface="Arial"/>
              <a:cs typeface="Arial"/>
              <a:sym typeface="Arial"/>
            </a:endParaRPr>
          </a:p>
        </p:txBody>
      </p:sp>
      <p:sp>
        <p:nvSpPr>
          <p:cNvPr id="694" name="Google Shape;694;p41">
            <a:hlinkClick r:id="rId3" action="ppaction://hlinksldjump"/>
          </p:cNvPr>
          <p:cNvSpPr/>
          <p:nvPr/>
        </p:nvSpPr>
        <p:spPr>
          <a:xfrm>
            <a:off x="869625" y="2062650"/>
            <a:ext cx="3149700" cy="1018200"/>
          </a:xfrm>
          <a:prstGeom prst="roundRect">
            <a:avLst>
              <a:gd name="adj" fmla="val 16667"/>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21. фебруар</a:t>
            </a:r>
            <a:endParaRPr sz="2200" b="0" i="0" u="none" strike="noStrike" cap="none">
              <a:solidFill>
                <a:srgbClr val="000000"/>
              </a:solidFill>
              <a:latin typeface="Arial"/>
              <a:ea typeface="Arial"/>
              <a:cs typeface="Arial"/>
              <a:sym typeface="Arial"/>
            </a:endParaRPr>
          </a:p>
        </p:txBody>
      </p:sp>
      <p:sp>
        <p:nvSpPr>
          <p:cNvPr id="695" name="Google Shape;695;p41">
            <a:hlinkClick r:id="rId4" action="ppaction://hlinksldjump"/>
          </p:cNvPr>
          <p:cNvSpPr/>
          <p:nvPr/>
        </p:nvSpPr>
        <p:spPr>
          <a:xfrm>
            <a:off x="869625" y="3705125"/>
            <a:ext cx="3149700" cy="1018200"/>
          </a:xfrm>
          <a:prstGeom prst="roundRect">
            <a:avLst>
              <a:gd name="adj" fmla="val 16667"/>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26. март</a:t>
            </a:r>
            <a:endParaRPr sz="2200" b="0" i="0" u="none" strike="noStrike" cap="none">
              <a:solidFill>
                <a:srgbClr val="000000"/>
              </a:solidFill>
              <a:latin typeface="Arial"/>
              <a:ea typeface="Arial"/>
              <a:cs typeface="Arial"/>
              <a:sym typeface="Arial"/>
            </a:endParaRPr>
          </a:p>
        </p:txBody>
      </p:sp>
      <p:sp>
        <p:nvSpPr>
          <p:cNvPr id="696" name="Google Shape;696;p41">
            <a:hlinkClick r:id="rId4" action="ppaction://hlinksldjump"/>
          </p:cNvPr>
          <p:cNvSpPr/>
          <p:nvPr/>
        </p:nvSpPr>
        <p:spPr>
          <a:xfrm>
            <a:off x="5024100" y="2062650"/>
            <a:ext cx="3149700" cy="1018200"/>
          </a:xfrm>
          <a:prstGeom prst="roundRect">
            <a:avLst>
              <a:gd name="adj" fmla="val 16667"/>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22. фебруар</a:t>
            </a:r>
            <a:endParaRPr sz="2200" b="0" i="0" u="none" strike="noStrike" cap="none">
              <a:solidFill>
                <a:srgbClr val="000000"/>
              </a:solidFill>
              <a:latin typeface="Arial"/>
              <a:ea typeface="Arial"/>
              <a:cs typeface="Arial"/>
              <a:sym typeface="Arial"/>
            </a:endParaRPr>
          </a:p>
        </p:txBody>
      </p:sp>
      <p:sp>
        <p:nvSpPr>
          <p:cNvPr id="697" name="Google Shape;697;p41">
            <a:hlinkClick r:id="rId4" action="ppaction://hlinksldjump"/>
          </p:cNvPr>
          <p:cNvSpPr/>
          <p:nvPr/>
        </p:nvSpPr>
        <p:spPr>
          <a:xfrm>
            <a:off x="5024100" y="3705125"/>
            <a:ext cx="3149700" cy="1018200"/>
          </a:xfrm>
          <a:prstGeom prst="roundRect">
            <a:avLst>
              <a:gd name="adj" fmla="val 16667"/>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12. април</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290"/>
        <p:cNvGrpSpPr/>
        <p:nvPr/>
      </p:nvGrpSpPr>
      <p:grpSpPr>
        <a:xfrm>
          <a:off x="0" y="0"/>
          <a:ext cx="0" cy="0"/>
          <a:chOff x="0" y="0"/>
          <a:chExt cx="0" cy="0"/>
        </a:xfrm>
      </p:grpSpPr>
      <p:sp>
        <p:nvSpPr>
          <p:cNvPr id="291" name="Google Shape;291;p15"/>
          <p:cNvSpPr txBox="1">
            <a:spLocks noGrp="1"/>
          </p:cNvSpPr>
          <p:nvPr>
            <p:ph type="title"/>
          </p:nvPr>
        </p:nvSpPr>
        <p:spPr>
          <a:xfrm>
            <a:off x="1388550" y="226225"/>
            <a:ext cx="6366900" cy="13812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8000"/>
              <a:buNone/>
            </a:pPr>
            <a:r>
              <a:rPr lang="sr" sz="3000">
                <a:solidFill>
                  <a:srgbClr val="000000"/>
                </a:solidFill>
                <a:latin typeface="Arial"/>
                <a:ea typeface="Arial"/>
                <a:cs typeface="Arial"/>
                <a:sym typeface="Arial"/>
              </a:rPr>
              <a:t>НАПОМЕНА</a:t>
            </a:r>
            <a:endParaRPr sz="3000">
              <a:solidFill>
                <a:srgbClr val="000000"/>
              </a:solidFill>
              <a:latin typeface="Arial"/>
              <a:ea typeface="Arial"/>
              <a:cs typeface="Arial"/>
              <a:sym typeface="Arial"/>
            </a:endParaRPr>
          </a:p>
        </p:txBody>
      </p:sp>
      <p:sp>
        <p:nvSpPr>
          <p:cNvPr id="292" name="Google Shape;292;p15"/>
          <p:cNvSpPr txBox="1">
            <a:spLocks noGrp="1"/>
          </p:cNvSpPr>
          <p:nvPr>
            <p:ph type="body" idx="1"/>
          </p:nvPr>
        </p:nvSpPr>
        <p:spPr>
          <a:xfrm>
            <a:off x="773250" y="1452900"/>
            <a:ext cx="7597500" cy="20877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200">
                <a:solidFill>
                  <a:srgbClr val="000000"/>
                </a:solidFill>
                <a:latin typeface="Times New Roman"/>
                <a:ea typeface="Times New Roman"/>
                <a:cs typeface="Times New Roman"/>
                <a:sym typeface="Times New Roman"/>
              </a:rPr>
              <a:t>Ова презентација је направљена као интерактивна игрица. Молимо вас да не мењате слајдове самостално, већ само помоћу дугмића предвиђених за то. Тако ће игра најбоље функционисати. Хвала унапред.</a:t>
            </a:r>
            <a:endParaRPr sz="2200">
              <a:solidFill>
                <a:srgbClr val="000000"/>
              </a:solidFill>
              <a:latin typeface="Times New Roman"/>
              <a:ea typeface="Times New Roman"/>
              <a:cs typeface="Times New Roman"/>
              <a:sym typeface="Times New Roman"/>
            </a:endParaRPr>
          </a:p>
        </p:txBody>
      </p:sp>
      <p:sp>
        <p:nvSpPr>
          <p:cNvPr id="293" name="Google Shape;293;p15">
            <a:hlinkClick r:id="rId3" action="ppaction://hlinksldjump"/>
          </p:cNvPr>
          <p:cNvSpPr/>
          <p:nvPr/>
        </p:nvSpPr>
        <p:spPr>
          <a:xfrm>
            <a:off x="3636750" y="3465600"/>
            <a:ext cx="18705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701"/>
        <p:cNvGrpSpPr/>
        <p:nvPr/>
      </p:nvGrpSpPr>
      <p:grpSpPr>
        <a:xfrm>
          <a:off x="0" y="0"/>
          <a:ext cx="0" cy="0"/>
          <a:chOff x="0" y="0"/>
          <a:chExt cx="0" cy="0"/>
        </a:xfrm>
      </p:grpSpPr>
      <p:sp>
        <p:nvSpPr>
          <p:cNvPr id="702" name="Google Shape;702;p42"/>
          <p:cNvSpPr txBox="1">
            <a:spLocks noGrp="1"/>
          </p:cNvSpPr>
          <p:nvPr>
            <p:ph type="body" idx="1"/>
          </p:nvPr>
        </p:nvSpPr>
        <p:spPr>
          <a:xfrm>
            <a:off x="773250" y="1693075"/>
            <a:ext cx="7597500" cy="7395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100">
                <a:solidFill>
                  <a:srgbClr val="000000"/>
                </a:solidFill>
                <a:latin typeface="Times New Roman"/>
                <a:ea typeface="Times New Roman"/>
                <a:cs typeface="Times New Roman"/>
                <a:sym typeface="Times New Roman"/>
              </a:rPr>
              <a:t>Упс, то није био одговарајући датум! Покушајте још једном.</a:t>
            </a:r>
            <a:endParaRPr sz="2100">
              <a:solidFill>
                <a:srgbClr val="000000"/>
              </a:solidFill>
              <a:latin typeface="Times New Roman"/>
              <a:ea typeface="Times New Roman"/>
              <a:cs typeface="Times New Roman"/>
              <a:sym typeface="Times New Roman"/>
            </a:endParaRPr>
          </a:p>
        </p:txBody>
      </p:sp>
      <p:sp>
        <p:nvSpPr>
          <p:cNvPr id="703" name="Google Shape;703;p42">
            <a:hlinkClick r:id="rId3" action="ppaction://hlinksldjump"/>
          </p:cNvPr>
          <p:cNvSpPr/>
          <p:nvPr/>
        </p:nvSpPr>
        <p:spPr>
          <a:xfrm>
            <a:off x="3636750" y="2629775"/>
            <a:ext cx="1870500" cy="9489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ВРАТИ МЕ</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707"/>
        <p:cNvGrpSpPr/>
        <p:nvPr/>
      </p:nvGrpSpPr>
      <p:grpSpPr>
        <a:xfrm>
          <a:off x="0" y="0"/>
          <a:ext cx="0" cy="0"/>
          <a:chOff x="0" y="0"/>
          <a:chExt cx="0" cy="0"/>
        </a:xfrm>
      </p:grpSpPr>
      <p:sp>
        <p:nvSpPr>
          <p:cNvPr id="708" name="Google Shape;708;p43"/>
          <p:cNvSpPr txBox="1">
            <a:spLocks noGrp="1"/>
          </p:cNvSpPr>
          <p:nvPr>
            <p:ph type="title"/>
          </p:nvPr>
        </p:nvSpPr>
        <p:spPr>
          <a:xfrm>
            <a:off x="1388625" y="905250"/>
            <a:ext cx="6366900" cy="1555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8000"/>
              <a:buNone/>
            </a:pPr>
            <a:r>
              <a:rPr lang="sr" sz="3000" b="0" i="1">
                <a:solidFill>
                  <a:srgbClr val="000000"/>
                </a:solidFill>
                <a:latin typeface="Arial"/>
                <a:ea typeface="Arial"/>
                <a:cs typeface="Arial"/>
                <a:sym typeface="Arial"/>
              </a:rPr>
              <a:t>Тачан одговор!</a:t>
            </a:r>
            <a:endParaRPr sz="3000" b="0" i="1">
              <a:solidFill>
                <a:srgbClr val="000000"/>
              </a:solidFill>
              <a:latin typeface="Arial"/>
              <a:ea typeface="Arial"/>
              <a:cs typeface="Arial"/>
              <a:sym typeface="Arial"/>
            </a:endParaRPr>
          </a:p>
        </p:txBody>
      </p:sp>
      <p:sp>
        <p:nvSpPr>
          <p:cNvPr id="709" name="Google Shape;709;p43"/>
          <p:cNvSpPr txBox="1">
            <a:spLocks noGrp="1"/>
          </p:cNvSpPr>
          <p:nvPr>
            <p:ph type="body" idx="1"/>
          </p:nvPr>
        </p:nvSpPr>
        <p:spPr>
          <a:xfrm>
            <a:off x="599083" y="2701238"/>
            <a:ext cx="7756500" cy="837900"/>
          </a:xfrm>
          <a:prstGeom prst="rect">
            <a:avLst/>
          </a:prstGeom>
          <a:noFill/>
          <a:ln>
            <a:noFill/>
          </a:ln>
        </p:spPr>
        <p:txBody>
          <a:bodyPr spcFirstLastPara="1" wrap="square" lIns="91425" tIns="91425" rIns="91425" bIns="91425" anchor="t" anchorCtr="0">
            <a:normAutofit fontScale="62500" lnSpcReduction="20000"/>
          </a:bodyPr>
          <a:lstStyle/>
          <a:p>
            <a:pPr marL="0" lvl="0" indent="0" algn="ctr" rtl="0">
              <a:lnSpc>
                <a:spcPct val="115000"/>
              </a:lnSpc>
              <a:spcBef>
                <a:spcPts val="0"/>
              </a:spcBef>
              <a:spcAft>
                <a:spcPts val="1200"/>
              </a:spcAft>
              <a:buSzPct val="58956"/>
              <a:buNone/>
            </a:pPr>
            <a:r>
              <a:rPr lang="sr" sz="2845">
                <a:solidFill>
                  <a:srgbClr val="000000"/>
                </a:solidFill>
                <a:latin typeface="Times New Roman"/>
                <a:ea typeface="Times New Roman"/>
                <a:cs typeface="Times New Roman"/>
                <a:sym typeface="Times New Roman"/>
              </a:rPr>
              <a:t>Међународни дан матерњег језика у целом свету се обележава 21. фебруара.</a:t>
            </a:r>
            <a:endParaRPr sz="2845">
              <a:solidFill>
                <a:srgbClr val="000000"/>
              </a:solidFill>
              <a:latin typeface="Times New Roman"/>
              <a:ea typeface="Times New Roman"/>
              <a:cs typeface="Times New Roman"/>
              <a:sym typeface="Times New Roman"/>
            </a:endParaRPr>
          </a:p>
        </p:txBody>
      </p:sp>
      <p:sp>
        <p:nvSpPr>
          <p:cNvPr id="710" name="Google Shape;710;p43">
            <a:hlinkClick r:id="rId3" action="ppaction://hlinksldjump"/>
          </p:cNvPr>
          <p:cNvSpPr/>
          <p:nvPr/>
        </p:nvSpPr>
        <p:spPr>
          <a:xfrm>
            <a:off x="3828525" y="3779925"/>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14"/>
        <p:cNvGrpSpPr/>
        <p:nvPr/>
      </p:nvGrpSpPr>
      <p:grpSpPr>
        <a:xfrm>
          <a:off x="0" y="0"/>
          <a:ext cx="0" cy="0"/>
          <a:chOff x="0" y="0"/>
          <a:chExt cx="0" cy="0"/>
        </a:xfrm>
      </p:grpSpPr>
      <p:sp>
        <p:nvSpPr>
          <p:cNvPr id="715" name="Google Shape;715;p44"/>
          <p:cNvSpPr txBox="1">
            <a:spLocks noGrp="1"/>
          </p:cNvSpPr>
          <p:nvPr>
            <p:ph type="body" idx="1"/>
          </p:nvPr>
        </p:nvSpPr>
        <p:spPr>
          <a:xfrm>
            <a:off x="628650" y="1632075"/>
            <a:ext cx="7886700" cy="22857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1200"/>
              </a:spcAft>
              <a:buSzPts val="1300"/>
              <a:buNone/>
            </a:pPr>
            <a:r>
              <a:rPr lang="sr" sz="2200" dirty="0">
                <a:latin typeface="Times New Roman"/>
                <a:ea typeface="Times New Roman"/>
                <a:cs typeface="Times New Roman"/>
                <a:sym typeface="Times New Roman"/>
              </a:rPr>
              <a:t>Међународни дан матерњег језика обележава се 21. фебруара широм света као знак сећања на страдале студенте 21. 2. 1952. у Источном Пакистану (данашњем Бангладешу). </a:t>
            </a:r>
            <a:r>
              <a:rPr lang="sr-Cyrl-RS" sz="2200" dirty="0" smtClean="0">
                <a:latin typeface="Times New Roman"/>
                <a:ea typeface="Times New Roman"/>
                <a:cs typeface="Times New Roman"/>
                <a:sym typeface="Times New Roman"/>
              </a:rPr>
              <a:t>У то време г</a:t>
            </a:r>
            <a:r>
              <a:rPr lang="sr" sz="2200" dirty="0" smtClean="0">
                <a:latin typeface="Times New Roman"/>
                <a:ea typeface="Times New Roman"/>
                <a:cs typeface="Times New Roman"/>
                <a:sym typeface="Times New Roman"/>
              </a:rPr>
              <a:t>енерални </a:t>
            </a:r>
            <a:r>
              <a:rPr lang="sr" sz="2200" dirty="0">
                <a:latin typeface="Times New Roman"/>
                <a:ea typeface="Times New Roman"/>
                <a:cs typeface="Times New Roman"/>
                <a:sym typeface="Times New Roman"/>
              </a:rPr>
              <a:t>гувернер Пакистана прогласио је урду јединим званичним језиком и Западног и Источног Пакистана. </a:t>
            </a:r>
            <a:endParaRPr sz="2200">
              <a:latin typeface="Times New Roman"/>
              <a:ea typeface="Times New Roman"/>
              <a:cs typeface="Times New Roman"/>
              <a:sym typeface="Times New Roman"/>
            </a:endParaRPr>
          </a:p>
        </p:txBody>
      </p:sp>
      <p:sp>
        <p:nvSpPr>
          <p:cNvPr id="716" name="Google Shape;716;p44"/>
          <p:cNvSpPr txBox="1">
            <a:spLocks noGrp="1"/>
          </p:cNvSpPr>
          <p:nvPr>
            <p:ph type="title"/>
          </p:nvPr>
        </p:nvSpPr>
        <p:spPr>
          <a:xfrm>
            <a:off x="1303800" y="598575"/>
            <a:ext cx="7030500" cy="7839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Међународни дан матерњег језика</a:t>
            </a:r>
            <a:endParaRPr sz="3000">
              <a:latin typeface="Arial"/>
              <a:ea typeface="Arial"/>
              <a:cs typeface="Arial"/>
              <a:sym typeface="Arial"/>
            </a:endParaRPr>
          </a:p>
        </p:txBody>
      </p:sp>
      <p:sp>
        <p:nvSpPr>
          <p:cNvPr id="717" name="Google Shape;717;p44">
            <a:hlinkClick r:id="rId3" action="ppaction://hlinksldjump"/>
          </p:cNvPr>
          <p:cNvSpPr/>
          <p:nvPr/>
        </p:nvSpPr>
        <p:spPr>
          <a:xfrm>
            <a:off x="7073700" y="3917775"/>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2" name="Google Shape;722;p45"/>
          <p:cNvSpPr txBox="1">
            <a:spLocks noGrp="1"/>
          </p:cNvSpPr>
          <p:nvPr>
            <p:ph type="body" idx="1"/>
          </p:nvPr>
        </p:nvSpPr>
        <p:spPr>
          <a:xfrm>
            <a:off x="698250" y="1630025"/>
            <a:ext cx="7747500" cy="25416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Clr>
                <a:srgbClr val="000000"/>
              </a:buClr>
              <a:buSzPts val="1300"/>
              <a:buFont typeface="Arial"/>
              <a:buNone/>
            </a:pPr>
            <a:r>
              <a:rPr lang="sr" sz="2200">
                <a:latin typeface="Times New Roman"/>
                <a:ea typeface="Times New Roman"/>
                <a:cs typeface="Times New Roman"/>
                <a:sym typeface="Times New Roman"/>
              </a:rPr>
              <a:t>Јeзик народа Источног Пакистана, данашњег Бангладеша, био је бенгалски. Студенти су одлучили да се боре за матерњи језик. У граду Даки организовали су протесте 21. 2. 1952. године, када су дошли у сукоб са полицијом. Неколико студената је изгубило живот, а на стотине је рањено. </a:t>
            </a:r>
            <a:endParaRPr/>
          </a:p>
        </p:txBody>
      </p:sp>
      <p:sp>
        <p:nvSpPr>
          <p:cNvPr id="723" name="Google Shape;723;p45"/>
          <p:cNvSpPr txBox="1">
            <a:spLocks noGrp="1"/>
          </p:cNvSpPr>
          <p:nvPr>
            <p:ph type="title"/>
          </p:nvPr>
        </p:nvSpPr>
        <p:spPr>
          <a:xfrm>
            <a:off x="1303800" y="598575"/>
            <a:ext cx="7030500" cy="7698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Међународни дан матерњег језика</a:t>
            </a:r>
            <a:endParaRPr sz="3000">
              <a:latin typeface="Arial"/>
              <a:ea typeface="Arial"/>
              <a:cs typeface="Arial"/>
              <a:sym typeface="Arial"/>
            </a:endParaRPr>
          </a:p>
        </p:txBody>
      </p:sp>
      <p:sp>
        <p:nvSpPr>
          <p:cNvPr id="724" name="Google Shape;724;p45">
            <a:hlinkClick r:id="rId3" action="ppaction://hlinksldjump"/>
          </p:cNvPr>
          <p:cNvSpPr/>
          <p:nvPr/>
        </p:nvSpPr>
        <p:spPr>
          <a:xfrm>
            <a:off x="7073700" y="3917775"/>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lin ang="5400012" scaled="0"/>
        </a:gradFill>
        <a:effectLst/>
      </p:bgPr>
    </p:bg>
    <p:spTree>
      <p:nvGrpSpPr>
        <p:cNvPr id="1" name="Shape 728"/>
        <p:cNvGrpSpPr/>
        <p:nvPr/>
      </p:nvGrpSpPr>
      <p:grpSpPr>
        <a:xfrm>
          <a:off x="0" y="0"/>
          <a:ext cx="0" cy="0"/>
          <a:chOff x="0" y="0"/>
          <a:chExt cx="0" cy="0"/>
        </a:xfrm>
      </p:grpSpPr>
      <p:sp>
        <p:nvSpPr>
          <p:cNvPr id="729" name="Google Shape;729;p46"/>
          <p:cNvSpPr txBox="1">
            <a:spLocks noGrp="1"/>
          </p:cNvSpPr>
          <p:nvPr>
            <p:ph type="title"/>
          </p:nvPr>
        </p:nvSpPr>
        <p:spPr>
          <a:xfrm>
            <a:off x="703038" y="3846925"/>
            <a:ext cx="7737900" cy="953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sr" sz="2000" b="0" i="1">
                <a:solidFill>
                  <a:srgbClr val="000000"/>
                </a:solidFill>
                <a:latin typeface="Arial"/>
                <a:ea typeface="Arial"/>
                <a:cs typeface="Arial"/>
                <a:sym typeface="Arial"/>
              </a:rPr>
              <a:t>Споменик страдалим студентима у Даки</a:t>
            </a:r>
            <a:endParaRPr sz="2000" b="0" i="1">
              <a:solidFill>
                <a:srgbClr val="000000"/>
              </a:solidFill>
              <a:latin typeface="Arial"/>
              <a:ea typeface="Arial"/>
              <a:cs typeface="Arial"/>
              <a:sym typeface="Arial"/>
            </a:endParaRPr>
          </a:p>
        </p:txBody>
      </p:sp>
      <p:pic>
        <p:nvPicPr>
          <p:cNvPr id="730" name="Google Shape;730;p46"/>
          <p:cNvPicPr preferRelativeResize="0"/>
          <p:nvPr/>
        </p:nvPicPr>
        <p:blipFill>
          <a:blip r:embed="rId3">
            <a:alphaModFix/>
          </a:blip>
          <a:stretch>
            <a:fillRect/>
          </a:stretch>
        </p:blipFill>
        <p:spPr>
          <a:xfrm>
            <a:off x="1840037" y="365975"/>
            <a:ext cx="5463924" cy="3428599"/>
          </a:xfrm>
          <a:prstGeom prst="rect">
            <a:avLst/>
          </a:prstGeom>
          <a:noFill/>
          <a:ln w="38100" cap="flat" cmpd="sng">
            <a:solidFill>
              <a:srgbClr val="0000FF"/>
            </a:solidFill>
            <a:prstDash val="solid"/>
            <a:round/>
            <a:headEnd type="none" w="sm" len="sm"/>
            <a:tailEnd type="none" w="sm" len="sm"/>
          </a:ln>
        </p:spPr>
      </p:pic>
      <p:sp>
        <p:nvSpPr>
          <p:cNvPr id="731" name="Google Shape;731;p46">
            <a:hlinkClick r:id="rId4" action="ppaction://hlinksldjump"/>
          </p:cNvPr>
          <p:cNvSpPr/>
          <p:nvPr/>
        </p:nvSpPr>
        <p:spPr>
          <a:xfrm>
            <a:off x="7436650" y="4511275"/>
            <a:ext cx="1521600" cy="4977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47"/>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Међународни дан матерњег језика</a:t>
            </a:r>
            <a:endParaRPr sz="3000">
              <a:latin typeface="Arial"/>
              <a:ea typeface="Arial"/>
              <a:cs typeface="Arial"/>
              <a:sym typeface="Arial"/>
            </a:endParaRPr>
          </a:p>
        </p:txBody>
      </p:sp>
      <p:sp>
        <p:nvSpPr>
          <p:cNvPr id="737" name="Google Shape;737;p47"/>
          <p:cNvSpPr txBox="1">
            <a:spLocks noGrp="1"/>
          </p:cNvSpPr>
          <p:nvPr>
            <p:ph type="body" idx="1"/>
          </p:nvPr>
        </p:nvSpPr>
        <p:spPr>
          <a:xfrm>
            <a:off x="701400" y="1597875"/>
            <a:ext cx="7741200" cy="2541600"/>
          </a:xfrm>
          <a:prstGeom prst="rect">
            <a:avLst/>
          </a:prstGeom>
          <a:noFill/>
          <a:ln>
            <a:noFill/>
          </a:ln>
        </p:spPr>
        <p:txBody>
          <a:bodyPr spcFirstLastPara="1" wrap="square" lIns="91425" tIns="91425" rIns="91425" bIns="91425" anchor="t" anchorCtr="0">
            <a:normAutofit lnSpcReduction="10000"/>
          </a:bodyPr>
          <a:lstStyle/>
          <a:p>
            <a:pPr marL="0" lvl="0" indent="0" algn="just" rtl="0">
              <a:lnSpc>
                <a:spcPct val="115000"/>
              </a:lnSpc>
              <a:spcBef>
                <a:spcPts val="0"/>
              </a:spcBef>
              <a:spcAft>
                <a:spcPts val="1200"/>
              </a:spcAft>
              <a:buSzPts val="1300"/>
              <a:buNone/>
            </a:pPr>
            <a:r>
              <a:rPr lang="sr" sz="2200" dirty="0">
                <a:latin typeface="Times New Roman"/>
                <a:ea typeface="Times New Roman"/>
                <a:cs typeface="Times New Roman"/>
                <a:sym typeface="Times New Roman"/>
              </a:rPr>
              <a:t>На иницијативу Бангладеша Генерална скупштина Уједињених нација признала је 1999. године Резолуцијом 21. фебруар за Међународни дан матерњег језика</a:t>
            </a:r>
            <a:r>
              <a:rPr lang="sr" sz="2200" dirty="0" smtClean="0">
                <a:latin typeface="Times New Roman"/>
                <a:ea typeface="Times New Roman"/>
                <a:cs typeface="Times New Roman"/>
                <a:sym typeface="Times New Roman"/>
              </a:rPr>
              <a:t>.</a:t>
            </a:r>
            <a:r>
              <a:rPr lang="sr-Cyrl-RS" sz="2200" dirty="0" smtClean="0">
                <a:latin typeface="Times New Roman"/>
                <a:ea typeface="Times New Roman"/>
                <a:cs typeface="Times New Roman"/>
                <a:sym typeface="Times New Roman"/>
              </a:rPr>
              <a:t> Он се обележава од 2000. године.</a:t>
            </a:r>
            <a:r>
              <a:rPr lang="sr" sz="2200" dirty="0" smtClean="0">
                <a:latin typeface="Times New Roman"/>
                <a:ea typeface="Times New Roman"/>
                <a:cs typeface="Times New Roman"/>
                <a:sym typeface="Times New Roman"/>
              </a:rPr>
              <a:t> </a:t>
            </a:r>
            <a:r>
              <a:rPr lang="sr" sz="2200" dirty="0">
                <a:latin typeface="Times New Roman"/>
                <a:ea typeface="Times New Roman"/>
                <a:cs typeface="Times New Roman"/>
                <a:sym typeface="Times New Roman"/>
              </a:rPr>
              <a:t>С обзиром на чињеницу да језици масовно умиру, неопходно је било да сви матерњи језици света добију свој међународни дан.</a:t>
            </a:r>
            <a:endParaRPr sz="2200">
              <a:latin typeface="Times New Roman"/>
              <a:ea typeface="Times New Roman"/>
              <a:cs typeface="Times New Roman"/>
              <a:sym typeface="Times New Roman"/>
            </a:endParaRPr>
          </a:p>
        </p:txBody>
      </p:sp>
      <p:sp>
        <p:nvSpPr>
          <p:cNvPr id="738" name="Google Shape;738;p47">
            <a:hlinkClick r:id="rId3" action="ppaction://hlinksldjump"/>
          </p:cNvPr>
          <p:cNvSpPr/>
          <p:nvPr/>
        </p:nvSpPr>
        <p:spPr>
          <a:xfrm>
            <a:off x="7073700" y="3917775"/>
            <a:ext cx="1487100" cy="769800"/>
          </a:xfrm>
          <a:prstGeom prst="roundRect">
            <a:avLst>
              <a:gd name="adj" fmla="val 16667"/>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48">
            <a:hlinkClick r:id="rId3" action="ppaction://hlinksldjump"/>
          </p:cNvPr>
          <p:cNvSpPr/>
          <p:nvPr/>
        </p:nvSpPr>
        <p:spPr>
          <a:xfrm rot="5400000">
            <a:off x="3529063" y="1903200"/>
            <a:ext cx="2085850" cy="1178025"/>
          </a:xfrm>
          <a:prstGeom prst="flowChartPreparation">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4" name="Google Shape;744;p48">
            <a:hlinkClick r:id="rId3" action="ppaction://hlinksldjump"/>
          </p:cNvPr>
          <p:cNvSpPr/>
          <p:nvPr/>
        </p:nvSpPr>
        <p:spPr>
          <a:xfrm rot="5400000">
            <a:off x="3827712" y="2081713"/>
            <a:ext cx="1488575" cy="803650"/>
          </a:xfrm>
          <a:prstGeom prst="flowChartPreparation">
            <a:avLst/>
          </a:prstGeom>
          <a:gradFill>
            <a:gsLst>
              <a:gs pos="0">
                <a:srgbClr val="3177EE"/>
              </a:gs>
              <a:gs pos="100000">
                <a:srgbClr val="113D8A"/>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5" name="Google Shape;745;p48"/>
          <p:cNvSpPr txBox="1">
            <a:spLocks noGrp="1"/>
          </p:cNvSpPr>
          <p:nvPr>
            <p:ph type="body" idx="1"/>
          </p:nvPr>
        </p:nvSpPr>
        <p:spPr>
          <a:xfrm>
            <a:off x="1303800" y="4178515"/>
            <a:ext cx="7509000" cy="53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300"/>
              <a:buNone/>
            </a:pPr>
            <a:r>
              <a:rPr lang="sr" sz="2000">
                <a:latin typeface="Times New Roman"/>
                <a:ea typeface="Times New Roman"/>
                <a:cs typeface="Times New Roman"/>
                <a:sym typeface="Times New Roman"/>
              </a:rPr>
              <a:t>Притисните плави драгуљ како бисте застави вратили плаву боју.</a:t>
            </a:r>
            <a:endParaRPr sz="2000">
              <a:latin typeface="Times New Roman"/>
              <a:ea typeface="Times New Roman"/>
              <a:cs typeface="Times New Roman"/>
              <a:sym typeface="Times New Roman"/>
            </a:endParaRPr>
          </a:p>
        </p:txBody>
      </p:sp>
      <p:sp>
        <p:nvSpPr>
          <p:cNvPr id="746" name="Google Shape;746;p48"/>
          <p:cNvSpPr txBox="1"/>
          <p:nvPr/>
        </p:nvSpPr>
        <p:spPr>
          <a:xfrm>
            <a:off x="1226100" y="166150"/>
            <a:ext cx="6691800" cy="523200"/>
          </a:xfrm>
          <a:prstGeom prst="rect">
            <a:avLst/>
          </a:prstGeom>
          <a:noFill/>
          <a:ln w="38100" cap="flat" cmpd="sng">
            <a:solidFill>
              <a:srgbClr val="3C78D8"/>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1" i="1" u="none" strike="noStrike" cap="none">
                <a:solidFill>
                  <a:srgbClr val="000000"/>
                </a:solidFill>
                <a:latin typeface="Arial"/>
                <a:ea typeface="Arial"/>
                <a:cs typeface="Arial"/>
                <a:sym typeface="Arial"/>
              </a:rPr>
              <a:t>ПЛАВА БОЈА</a:t>
            </a:r>
            <a:endParaRPr sz="2200" b="1" i="1" u="none" strike="noStrike" cap="none">
              <a:solidFill>
                <a:srgbClr val="000000"/>
              </a:solidFill>
              <a:latin typeface="Arial"/>
              <a:ea typeface="Arial"/>
              <a:cs typeface="Arial"/>
              <a:sym typeface="Arial"/>
            </a:endParaRPr>
          </a:p>
        </p:txBody>
      </p:sp>
      <p:sp>
        <p:nvSpPr>
          <p:cNvPr id="747" name="Google Shape;747;p48"/>
          <p:cNvSpPr/>
          <p:nvPr/>
        </p:nvSpPr>
        <p:spPr>
          <a:xfrm>
            <a:off x="6858775" y="2619575"/>
            <a:ext cx="922800" cy="795300"/>
          </a:xfrm>
          <a:prstGeom prst="star5">
            <a:avLst>
              <a:gd name="adj" fmla="val 19098"/>
              <a:gd name="hf" fmla="val 105146"/>
              <a:gd name="vf" fmla="val 110557"/>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8" name="Google Shape;748;p48"/>
          <p:cNvSpPr/>
          <p:nvPr/>
        </p:nvSpPr>
        <p:spPr>
          <a:xfrm>
            <a:off x="226500" y="1552200"/>
            <a:ext cx="922800" cy="795300"/>
          </a:xfrm>
          <a:prstGeom prst="star5">
            <a:avLst>
              <a:gd name="adj" fmla="val 19098"/>
              <a:gd name="hf" fmla="val 105146"/>
              <a:gd name="vf" fmla="val 110557"/>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9" name="Google Shape;749;p48"/>
          <p:cNvSpPr/>
          <p:nvPr/>
        </p:nvSpPr>
        <p:spPr>
          <a:xfrm>
            <a:off x="1362425" y="2771975"/>
            <a:ext cx="922800" cy="795300"/>
          </a:xfrm>
          <a:prstGeom prst="star5">
            <a:avLst>
              <a:gd name="adj" fmla="val 19098"/>
              <a:gd name="hf" fmla="val 105146"/>
              <a:gd name="vf" fmla="val 110557"/>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0" name="Google Shape;750;p48"/>
          <p:cNvSpPr/>
          <p:nvPr/>
        </p:nvSpPr>
        <p:spPr>
          <a:xfrm>
            <a:off x="7994700" y="1552200"/>
            <a:ext cx="922800" cy="795300"/>
          </a:xfrm>
          <a:prstGeom prst="star5">
            <a:avLst>
              <a:gd name="adj" fmla="val 19098"/>
              <a:gd name="hf" fmla="val 105146"/>
              <a:gd name="vf" fmla="val 110557"/>
            </a:avLst>
          </a:prstGeom>
          <a:gradFill>
            <a:gsLst>
              <a:gs pos="0">
                <a:srgbClr val="3177EE"/>
              </a:gs>
              <a:gs pos="100000">
                <a:srgbClr val="113D8A"/>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1" name="Google Shape;751;p48"/>
          <p:cNvSpPr/>
          <p:nvPr/>
        </p:nvSpPr>
        <p:spPr>
          <a:xfrm>
            <a:off x="3105138" y="1170025"/>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2" name="Google Shape;752;p48"/>
          <p:cNvSpPr/>
          <p:nvPr/>
        </p:nvSpPr>
        <p:spPr>
          <a:xfrm rot="10800000">
            <a:off x="3105138" y="3353950"/>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1000"/>
                                        <p:tgtEl>
                                          <p:spTgt spid="751"/>
                                        </p:tgtEl>
                                      </p:cBhvr>
                                    </p:animEffect>
                                    <p:set>
                                      <p:cBhvr>
                                        <p:cTn id="7" dur="1" fill="hold">
                                          <p:stCondLst>
                                            <p:cond delay="1000"/>
                                          </p:stCondLst>
                                        </p:cTn>
                                        <p:tgtEl>
                                          <p:spTgt spid="751"/>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752"/>
                                        </p:tgtEl>
                                      </p:cBhvr>
                                    </p:animEffect>
                                    <p:set>
                                      <p:cBhvr>
                                        <p:cTn id="10" dur="1" fill="hold">
                                          <p:stCondLst>
                                            <p:cond delay="1000"/>
                                          </p:stCondLst>
                                        </p:cTn>
                                        <p:tgtEl>
                                          <p:spTgt spid="7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756"/>
        <p:cNvGrpSpPr/>
        <p:nvPr/>
      </p:nvGrpSpPr>
      <p:grpSpPr>
        <a:xfrm>
          <a:off x="0" y="0"/>
          <a:ext cx="0" cy="0"/>
          <a:chOff x="0" y="0"/>
          <a:chExt cx="0" cy="0"/>
        </a:xfrm>
      </p:grpSpPr>
      <p:sp>
        <p:nvSpPr>
          <p:cNvPr id="757" name="Google Shape;757;p49"/>
          <p:cNvSpPr txBox="1">
            <a:spLocks noGrp="1"/>
          </p:cNvSpPr>
          <p:nvPr>
            <p:ph type="title"/>
          </p:nvPr>
        </p:nvSpPr>
        <p:spPr>
          <a:xfrm>
            <a:off x="388350" y="328850"/>
            <a:ext cx="8367300" cy="8652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990"/>
              <a:buNone/>
            </a:pPr>
            <a:r>
              <a:rPr lang="sr" sz="2220" b="0" i="1">
                <a:latin typeface="Arial"/>
                <a:ea typeface="Arial"/>
                <a:cs typeface="Arial"/>
                <a:sym typeface="Arial"/>
              </a:rPr>
              <a:t>Вратили сте плаву боју!</a:t>
            </a:r>
            <a:endParaRPr sz="2220" b="0" i="1">
              <a:latin typeface="Arial"/>
              <a:ea typeface="Arial"/>
              <a:cs typeface="Arial"/>
              <a:sym typeface="Arial"/>
            </a:endParaRPr>
          </a:p>
        </p:txBody>
      </p:sp>
      <p:sp>
        <p:nvSpPr>
          <p:cNvPr id="758" name="Google Shape;758;p49"/>
          <p:cNvSpPr txBox="1">
            <a:spLocks noGrp="1"/>
          </p:cNvSpPr>
          <p:nvPr>
            <p:ph type="body" idx="1"/>
          </p:nvPr>
        </p:nvSpPr>
        <p:spPr>
          <a:xfrm>
            <a:off x="515550" y="3568300"/>
            <a:ext cx="8112900" cy="14358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1200"/>
              </a:spcAft>
              <a:buSzPts val="1300"/>
              <a:buNone/>
            </a:pPr>
            <a:r>
              <a:rPr lang="sr" sz="2000">
                <a:solidFill>
                  <a:srgbClr val="000000"/>
                </a:solidFill>
                <a:latin typeface="Times New Roman"/>
                <a:ea typeface="Times New Roman"/>
                <a:cs typeface="Times New Roman"/>
                <a:sym typeface="Times New Roman"/>
              </a:rPr>
              <a:t>Матерњи језик се мора чувати! Зато постоји Међународни дан матерњег језика. Притисните треће поље како бисте ушли у свет матерњег језика. Откријте занимљивости о нашем језику, као и о другим матерњим језицима у Србији.</a:t>
            </a:r>
            <a:endParaRPr sz="2000">
              <a:solidFill>
                <a:srgbClr val="000000"/>
              </a:solidFill>
              <a:latin typeface="Times New Roman"/>
              <a:ea typeface="Times New Roman"/>
              <a:cs typeface="Times New Roman"/>
              <a:sym typeface="Times New Roman"/>
            </a:endParaRPr>
          </a:p>
        </p:txBody>
      </p:sp>
      <p:sp>
        <p:nvSpPr>
          <p:cNvPr id="759" name="Google Shape;759;p49"/>
          <p:cNvSpPr/>
          <p:nvPr/>
        </p:nvSpPr>
        <p:spPr>
          <a:xfrm>
            <a:off x="3078900" y="1342425"/>
            <a:ext cx="2986200" cy="669600"/>
          </a:xfrm>
          <a:prstGeom prst="rect">
            <a:avLst/>
          </a:prstGeom>
          <a:gradFill>
            <a:gsLst>
              <a:gs pos="0">
                <a:srgbClr val="DB0000"/>
              </a:gs>
              <a:gs pos="100000">
                <a:srgbClr val="54030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760" name="Google Shape;760;p49">
            <a:hlinkClick r:id="" action="ppaction://hlinkshowjump?jump=nextslide"/>
          </p:cNvPr>
          <p:cNvSpPr/>
          <p:nvPr/>
        </p:nvSpPr>
        <p:spPr>
          <a:xfrm>
            <a:off x="3078900" y="20120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2</a:t>
            </a:r>
            <a:endParaRPr sz="2000" b="0" i="0" u="none" strike="noStrike" cap="none">
              <a:solidFill>
                <a:srgbClr val="000000"/>
              </a:solidFill>
              <a:latin typeface="Arial"/>
              <a:ea typeface="Arial"/>
              <a:cs typeface="Arial"/>
              <a:sym typeface="Arial"/>
            </a:endParaRPr>
          </a:p>
        </p:txBody>
      </p:sp>
      <p:sp>
        <p:nvSpPr>
          <p:cNvPr id="761" name="Google Shape;761;p49">
            <a:hlinkClick r:id="rId3" action="ppaction://hlinksldjump"/>
          </p:cNvPr>
          <p:cNvSpPr/>
          <p:nvPr/>
        </p:nvSpPr>
        <p:spPr>
          <a:xfrm>
            <a:off x="3078900" y="26816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3</a:t>
            </a:r>
            <a:endParaRPr sz="2000" b="0" i="0" u="none" strike="noStrike" cap="none">
              <a:solidFill>
                <a:srgbClr val="000000"/>
              </a:solidFill>
              <a:latin typeface="Arial"/>
              <a:ea typeface="Arial"/>
              <a:cs typeface="Arial"/>
              <a:sym typeface="Arial"/>
            </a:endParaRPr>
          </a:p>
        </p:txBody>
      </p:sp>
      <p:sp>
        <p:nvSpPr>
          <p:cNvPr id="762" name="Google Shape;762;p49"/>
          <p:cNvSpPr/>
          <p:nvPr/>
        </p:nvSpPr>
        <p:spPr>
          <a:xfrm>
            <a:off x="3078900" y="2012025"/>
            <a:ext cx="2986200" cy="669600"/>
          </a:xfrm>
          <a:prstGeom prst="rect">
            <a:avLst/>
          </a:prstGeom>
          <a:gradFill>
            <a:gsLst>
              <a:gs pos="0">
                <a:srgbClr val="3636BF"/>
              </a:gs>
              <a:gs pos="100000">
                <a:srgbClr val="1D1D55"/>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62"/>
                                        </p:tgtEl>
                                        <p:attrNameLst>
                                          <p:attrName>style.visibility</p:attrName>
                                        </p:attrNameLst>
                                      </p:cBhvr>
                                      <p:to>
                                        <p:strVal val="visible"/>
                                      </p:to>
                                    </p:set>
                                    <p:animEffect transition="in" filter="fade">
                                      <p:cBhvr>
                                        <p:cTn id="7" dur="1000"/>
                                        <p:tgtEl>
                                          <p:spTgt spid="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B3B3B3"/>
            </a:gs>
          </a:gsLst>
          <a:lin ang="5400012" scaled="0"/>
        </a:gradFill>
        <a:effectLst/>
      </p:bgPr>
    </p:bg>
    <p:spTree>
      <p:nvGrpSpPr>
        <p:cNvPr id="1" name="Shape 766"/>
        <p:cNvGrpSpPr/>
        <p:nvPr/>
      </p:nvGrpSpPr>
      <p:grpSpPr>
        <a:xfrm>
          <a:off x="0" y="0"/>
          <a:ext cx="0" cy="0"/>
          <a:chOff x="0" y="0"/>
          <a:chExt cx="0" cy="0"/>
        </a:xfrm>
      </p:grpSpPr>
      <p:sp>
        <p:nvSpPr>
          <p:cNvPr id="767" name="Google Shape;767;p50"/>
          <p:cNvSpPr txBox="1">
            <a:spLocks noGrp="1"/>
          </p:cNvSpPr>
          <p:nvPr>
            <p:ph type="title"/>
          </p:nvPr>
        </p:nvSpPr>
        <p:spPr>
          <a:xfrm>
            <a:off x="446550" y="240550"/>
            <a:ext cx="8250900" cy="15270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i="1">
                <a:solidFill>
                  <a:srgbClr val="000000"/>
                </a:solidFill>
                <a:latin typeface="Arial"/>
                <a:ea typeface="Arial"/>
                <a:cs typeface="Arial"/>
                <a:sym typeface="Arial"/>
              </a:rPr>
              <a:t>О не! Изгледа да нам је неко слово залутало и помешало се са словима наше азбуке. Да ли можете да нам помогнете да решимо мистерију? Пронађите залутало слово.</a:t>
            </a:r>
            <a:endParaRPr sz="2200" b="0" i="1">
              <a:solidFill>
                <a:srgbClr val="000000"/>
              </a:solidFill>
              <a:latin typeface="Arial"/>
              <a:ea typeface="Arial"/>
              <a:cs typeface="Arial"/>
              <a:sym typeface="Arial"/>
            </a:endParaRPr>
          </a:p>
        </p:txBody>
      </p:sp>
      <p:sp>
        <p:nvSpPr>
          <p:cNvPr id="768" name="Google Shape;768;p50">
            <a:hlinkClick r:id="rId3" action="ppaction://hlinksldjump"/>
          </p:cNvPr>
          <p:cNvSpPr/>
          <p:nvPr/>
        </p:nvSpPr>
        <p:spPr>
          <a:xfrm>
            <a:off x="1951875" y="2571750"/>
            <a:ext cx="975600" cy="912000"/>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Ђ</a:t>
            </a:r>
            <a:endParaRPr sz="2200" b="0" i="0" u="none" strike="noStrike" cap="none">
              <a:solidFill>
                <a:srgbClr val="000000"/>
              </a:solidFill>
              <a:latin typeface="Arial"/>
              <a:ea typeface="Arial"/>
              <a:cs typeface="Arial"/>
              <a:sym typeface="Arial"/>
            </a:endParaRPr>
          </a:p>
        </p:txBody>
      </p:sp>
      <p:sp>
        <p:nvSpPr>
          <p:cNvPr id="769" name="Google Shape;769;p50">
            <a:hlinkClick r:id="rId3" action="ppaction://hlinksldjump"/>
          </p:cNvPr>
          <p:cNvSpPr/>
          <p:nvPr/>
        </p:nvSpPr>
        <p:spPr>
          <a:xfrm rot="2098222">
            <a:off x="3160216" y="2051126"/>
            <a:ext cx="975656" cy="911904"/>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Ж</a:t>
            </a:r>
            <a:endParaRPr sz="2200" b="0" i="0" u="none" strike="noStrike" cap="none">
              <a:solidFill>
                <a:srgbClr val="000000"/>
              </a:solidFill>
              <a:latin typeface="Arial"/>
              <a:ea typeface="Arial"/>
              <a:cs typeface="Arial"/>
              <a:sym typeface="Arial"/>
            </a:endParaRPr>
          </a:p>
        </p:txBody>
      </p:sp>
      <p:sp>
        <p:nvSpPr>
          <p:cNvPr id="770" name="Google Shape;770;p50">
            <a:hlinkClick r:id="rId3" action="ppaction://hlinksldjump"/>
          </p:cNvPr>
          <p:cNvSpPr/>
          <p:nvPr/>
        </p:nvSpPr>
        <p:spPr>
          <a:xfrm rot="1756110">
            <a:off x="1924938" y="3939834"/>
            <a:ext cx="975654" cy="911985"/>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И</a:t>
            </a:r>
            <a:endParaRPr sz="2200" b="0" i="0" u="none" strike="noStrike" cap="none">
              <a:solidFill>
                <a:srgbClr val="000000"/>
              </a:solidFill>
              <a:latin typeface="Arial"/>
              <a:ea typeface="Arial"/>
              <a:cs typeface="Arial"/>
              <a:sym typeface="Arial"/>
            </a:endParaRPr>
          </a:p>
        </p:txBody>
      </p:sp>
      <p:sp>
        <p:nvSpPr>
          <p:cNvPr id="771" name="Google Shape;771;p50">
            <a:hlinkClick r:id="rId3" action="ppaction://hlinksldjump"/>
          </p:cNvPr>
          <p:cNvSpPr/>
          <p:nvPr/>
        </p:nvSpPr>
        <p:spPr>
          <a:xfrm rot="-1601941">
            <a:off x="3314462" y="3837100"/>
            <a:ext cx="975510" cy="912050"/>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Л</a:t>
            </a:r>
            <a:endParaRPr sz="2200" b="0" i="0" u="none" strike="noStrike" cap="none">
              <a:solidFill>
                <a:srgbClr val="000000"/>
              </a:solidFill>
              <a:latin typeface="Arial"/>
              <a:ea typeface="Arial"/>
              <a:cs typeface="Arial"/>
              <a:sym typeface="Arial"/>
            </a:endParaRPr>
          </a:p>
        </p:txBody>
      </p:sp>
      <p:sp>
        <p:nvSpPr>
          <p:cNvPr id="772" name="Google Shape;772;p50">
            <a:hlinkClick r:id="rId3" action="ppaction://hlinksldjump"/>
          </p:cNvPr>
          <p:cNvSpPr/>
          <p:nvPr/>
        </p:nvSpPr>
        <p:spPr>
          <a:xfrm rot="-884990">
            <a:off x="6762908" y="2504950"/>
            <a:ext cx="975651" cy="912053"/>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dirty="0" smtClean="0">
                <a:solidFill>
                  <a:srgbClr val="000000"/>
                </a:solidFill>
                <a:latin typeface="Arial"/>
                <a:ea typeface="Arial"/>
                <a:cs typeface="Arial"/>
                <a:sym typeface="Arial"/>
              </a:rPr>
              <a:t>Т</a:t>
            </a:r>
            <a:endParaRPr sz="2200" b="0" i="0" u="none" strike="noStrike" cap="none">
              <a:solidFill>
                <a:srgbClr val="000000"/>
              </a:solidFill>
              <a:latin typeface="Arial"/>
              <a:ea typeface="Arial"/>
              <a:cs typeface="Arial"/>
              <a:sym typeface="Arial"/>
            </a:endParaRPr>
          </a:p>
        </p:txBody>
      </p:sp>
      <p:sp>
        <p:nvSpPr>
          <p:cNvPr id="773" name="Google Shape;773;p50">
            <a:hlinkClick r:id="rId3" action="ppaction://hlinksldjump"/>
          </p:cNvPr>
          <p:cNvSpPr/>
          <p:nvPr/>
        </p:nvSpPr>
        <p:spPr>
          <a:xfrm rot="-2477121">
            <a:off x="457759" y="2051095"/>
            <a:ext cx="975736" cy="911955"/>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Ф</a:t>
            </a:r>
            <a:endParaRPr sz="2200" b="0" i="0" u="none" strike="noStrike" cap="none">
              <a:solidFill>
                <a:srgbClr val="000000"/>
              </a:solidFill>
              <a:latin typeface="Arial"/>
              <a:ea typeface="Arial"/>
              <a:cs typeface="Arial"/>
              <a:sym typeface="Arial"/>
            </a:endParaRPr>
          </a:p>
        </p:txBody>
      </p:sp>
      <p:sp>
        <p:nvSpPr>
          <p:cNvPr id="774" name="Google Shape;774;p50">
            <a:hlinkClick r:id="rId3" action="ppaction://hlinksldjump"/>
          </p:cNvPr>
          <p:cNvSpPr/>
          <p:nvPr/>
        </p:nvSpPr>
        <p:spPr>
          <a:xfrm rot="880632">
            <a:off x="7787674" y="3451622"/>
            <a:ext cx="975636" cy="912115"/>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Б</a:t>
            </a:r>
            <a:endParaRPr sz="2200" b="0" i="0" u="none" strike="noStrike" cap="none">
              <a:solidFill>
                <a:srgbClr val="000000"/>
              </a:solidFill>
              <a:latin typeface="Arial"/>
              <a:ea typeface="Arial"/>
              <a:cs typeface="Arial"/>
              <a:sym typeface="Arial"/>
            </a:endParaRPr>
          </a:p>
        </p:txBody>
      </p:sp>
      <p:sp>
        <p:nvSpPr>
          <p:cNvPr id="775" name="Google Shape;775;p50">
            <a:hlinkClick r:id="rId3" action="ppaction://hlinksldjump"/>
          </p:cNvPr>
          <p:cNvSpPr/>
          <p:nvPr/>
        </p:nvSpPr>
        <p:spPr>
          <a:xfrm rot="405864">
            <a:off x="638179" y="3503405"/>
            <a:ext cx="975490" cy="912046"/>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Х</a:t>
            </a:r>
            <a:endParaRPr sz="2200" b="0" i="0" u="none" strike="noStrike" cap="none">
              <a:solidFill>
                <a:srgbClr val="000000"/>
              </a:solidFill>
              <a:latin typeface="Arial"/>
              <a:ea typeface="Arial"/>
              <a:cs typeface="Arial"/>
              <a:sym typeface="Arial"/>
            </a:endParaRPr>
          </a:p>
        </p:txBody>
      </p:sp>
      <p:sp>
        <p:nvSpPr>
          <p:cNvPr id="776" name="Google Shape;776;p50">
            <a:hlinkClick r:id="rId3" action="ppaction://hlinksldjump"/>
          </p:cNvPr>
          <p:cNvSpPr/>
          <p:nvPr/>
        </p:nvSpPr>
        <p:spPr>
          <a:xfrm rot="855506">
            <a:off x="5261434" y="3451723"/>
            <a:ext cx="975655" cy="911917"/>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Њ</a:t>
            </a:r>
            <a:endParaRPr sz="2200" b="0" i="0" u="none" strike="noStrike" cap="none">
              <a:solidFill>
                <a:srgbClr val="000000"/>
              </a:solidFill>
              <a:latin typeface="Arial"/>
              <a:ea typeface="Arial"/>
              <a:cs typeface="Arial"/>
              <a:sym typeface="Arial"/>
            </a:endParaRPr>
          </a:p>
        </p:txBody>
      </p:sp>
      <p:sp>
        <p:nvSpPr>
          <p:cNvPr id="777" name="Google Shape;777;p50">
            <a:hlinkClick r:id="rId3" action="ppaction://hlinksldjump"/>
          </p:cNvPr>
          <p:cNvSpPr/>
          <p:nvPr/>
        </p:nvSpPr>
        <p:spPr>
          <a:xfrm>
            <a:off x="4084188" y="2847525"/>
            <a:ext cx="975600" cy="912000"/>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С</a:t>
            </a:r>
            <a:endParaRPr sz="2200" b="0" i="0" u="none" strike="noStrike" cap="none">
              <a:solidFill>
                <a:srgbClr val="000000"/>
              </a:solidFill>
              <a:latin typeface="Arial"/>
              <a:ea typeface="Arial"/>
              <a:cs typeface="Arial"/>
              <a:sym typeface="Arial"/>
            </a:endParaRPr>
          </a:p>
        </p:txBody>
      </p:sp>
      <p:sp>
        <p:nvSpPr>
          <p:cNvPr id="778" name="Google Shape;778;p50">
            <a:hlinkClick r:id="rId4" action="ppaction://hlinksldjump"/>
          </p:cNvPr>
          <p:cNvSpPr/>
          <p:nvPr/>
        </p:nvSpPr>
        <p:spPr>
          <a:xfrm rot="-1587757">
            <a:off x="6523432" y="3939876"/>
            <a:ext cx="975509" cy="911914"/>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dirty="0" smtClean="0">
                <a:solidFill>
                  <a:srgbClr val="000000"/>
                </a:solidFill>
                <a:latin typeface="Arial"/>
                <a:ea typeface="Arial"/>
                <a:cs typeface="Arial"/>
                <a:sym typeface="Arial"/>
              </a:rPr>
              <a:t>W</a:t>
            </a:r>
            <a:endParaRPr sz="2200" b="0" i="0" u="none" strike="noStrike" cap="none">
              <a:solidFill>
                <a:srgbClr val="000000"/>
              </a:solidFill>
              <a:latin typeface="Arial"/>
              <a:ea typeface="Arial"/>
              <a:cs typeface="Arial"/>
              <a:sym typeface="Arial"/>
            </a:endParaRPr>
          </a:p>
        </p:txBody>
      </p:sp>
      <p:sp>
        <p:nvSpPr>
          <p:cNvPr id="779" name="Google Shape;779;p50">
            <a:hlinkClick r:id="rId3" action="ppaction://hlinksldjump"/>
          </p:cNvPr>
          <p:cNvSpPr/>
          <p:nvPr/>
        </p:nvSpPr>
        <p:spPr>
          <a:xfrm>
            <a:off x="5523850" y="2181825"/>
            <a:ext cx="975600" cy="912000"/>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Љ</a:t>
            </a:r>
            <a:endParaRPr sz="2200" b="0" i="0" u="none" strike="noStrike" cap="none">
              <a:solidFill>
                <a:srgbClr val="000000"/>
              </a:solidFill>
              <a:latin typeface="Arial"/>
              <a:ea typeface="Arial"/>
              <a:cs typeface="Arial"/>
              <a:sym typeface="Arial"/>
            </a:endParaRPr>
          </a:p>
        </p:txBody>
      </p:sp>
      <p:sp>
        <p:nvSpPr>
          <p:cNvPr id="780" name="Google Shape;780;p50">
            <a:hlinkClick r:id="rId3" action="ppaction://hlinksldjump"/>
          </p:cNvPr>
          <p:cNvSpPr/>
          <p:nvPr/>
        </p:nvSpPr>
        <p:spPr>
          <a:xfrm rot="-428157">
            <a:off x="7938119" y="1984516"/>
            <a:ext cx="975657" cy="912139"/>
          </a:xfrm>
          <a:prstGeom prst="ellipse">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Џ</a:t>
            </a:r>
            <a:endParaRPr sz="22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B3B3B3"/>
            </a:gs>
          </a:gsLst>
          <a:lin ang="5400012" scaled="0"/>
        </a:gradFill>
        <a:effectLst/>
      </p:bgPr>
    </p:bg>
    <p:spTree>
      <p:nvGrpSpPr>
        <p:cNvPr id="1" name="Shape 784"/>
        <p:cNvGrpSpPr/>
        <p:nvPr/>
      </p:nvGrpSpPr>
      <p:grpSpPr>
        <a:xfrm>
          <a:off x="0" y="0"/>
          <a:ext cx="0" cy="0"/>
          <a:chOff x="0" y="0"/>
          <a:chExt cx="0" cy="0"/>
        </a:xfrm>
      </p:grpSpPr>
      <p:sp>
        <p:nvSpPr>
          <p:cNvPr id="785" name="Google Shape;785;p51"/>
          <p:cNvSpPr txBox="1">
            <a:spLocks noGrp="1"/>
          </p:cNvSpPr>
          <p:nvPr>
            <p:ph type="body" idx="1"/>
          </p:nvPr>
        </p:nvSpPr>
        <p:spPr>
          <a:xfrm>
            <a:off x="773250" y="1693075"/>
            <a:ext cx="7597500" cy="739500"/>
          </a:xfrm>
          <a:prstGeom prst="rect">
            <a:avLst/>
          </a:prstGeom>
          <a:noFill/>
          <a:ln>
            <a:noFill/>
          </a:ln>
        </p:spPr>
        <p:txBody>
          <a:bodyPr spcFirstLastPara="1" wrap="square" lIns="91425" tIns="91425" rIns="91425" bIns="91425" anchor="t" anchorCtr="0">
            <a:normAutofit fontScale="92500"/>
          </a:bodyPr>
          <a:lstStyle/>
          <a:p>
            <a:pPr marL="0" lvl="0" indent="0" algn="ctr" rtl="0">
              <a:lnSpc>
                <a:spcPct val="115000"/>
              </a:lnSpc>
              <a:spcBef>
                <a:spcPts val="0"/>
              </a:spcBef>
              <a:spcAft>
                <a:spcPts val="1200"/>
              </a:spcAft>
              <a:buSzPts val="1300"/>
              <a:buNone/>
            </a:pPr>
            <a:r>
              <a:rPr lang="sr" sz="2100" dirty="0">
                <a:solidFill>
                  <a:srgbClr val="000000"/>
                </a:solidFill>
                <a:latin typeface="Times New Roman"/>
                <a:ea typeface="Times New Roman"/>
                <a:cs typeface="Times New Roman"/>
                <a:sym typeface="Times New Roman"/>
              </a:rPr>
              <a:t>Упс, то је ипак </a:t>
            </a:r>
            <a:r>
              <a:rPr lang="sr-Cyrl-RS" sz="2100" dirty="0" smtClean="0">
                <a:solidFill>
                  <a:srgbClr val="000000"/>
                </a:solidFill>
                <a:latin typeface="Times New Roman"/>
                <a:ea typeface="Times New Roman"/>
                <a:cs typeface="Times New Roman"/>
                <a:sym typeface="Times New Roman"/>
              </a:rPr>
              <a:t>није </a:t>
            </a:r>
            <a:r>
              <a:rPr lang="sr" sz="2100" dirty="0" smtClean="0">
                <a:solidFill>
                  <a:srgbClr val="000000"/>
                </a:solidFill>
                <a:latin typeface="Times New Roman"/>
                <a:ea typeface="Times New Roman"/>
                <a:cs typeface="Times New Roman"/>
                <a:sym typeface="Times New Roman"/>
              </a:rPr>
              <a:t>било </a:t>
            </a:r>
            <a:r>
              <a:rPr lang="sr" sz="2100" dirty="0">
                <a:solidFill>
                  <a:srgbClr val="000000"/>
                </a:solidFill>
                <a:latin typeface="Times New Roman"/>
                <a:ea typeface="Times New Roman"/>
                <a:cs typeface="Times New Roman"/>
                <a:sym typeface="Times New Roman"/>
              </a:rPr>
              <a:t>наше слово! Нема везе, покушајте поново.</a:t>
            </a:r>
            <a:endParaRPr sz="2100">
              <a:solidFill>
                <a:srgbClr val="000000"/>
              </a:solidFill>
              <a:latin typeface="Times New Roman"/>
              <a:ea typeface="Times New Roman"/>
              <a:cs typeface="Times New Roman"/>
              <a:sym typeface="Times New Roman"/>
            </a:endParaRPr>
          </a:p>
        </p:txBody>
      </p:sp>
      <p:sp>
        <p:nvSpPr>
          <p:cNvPr id="786" name="Google Shape;786;p51">
            <a:hlinkClick r:id="rId3" action="ppaction://hlinksldjump"/>
          </p:cNvPr>
          <p:cNvSpPr/>
          <p:nvPr/>
        </p:nvSpPr>
        <p:spPr>
          <a:xfrm>
            <a:off x="3636750" y="2629775"/>
            <a:ext cx="1870500" cy="948900"/>
          </a:xfrm>
          <a:prstGeom prst="roundRect">
            <a:avLst>
              <a:gd name="adj" fmla="val 16667"/>
            </a:avLst>
          </a:prstGeom>
          <a:gradFill>
            <a:gsLst>
              <a:gs pos="0">
                <a:srgbClr val="FFFFFF"/>
              </a:gs>
              <a:gs pos="100000">
                <a:srgbClr val="B3B3B3"/>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dirty="0">
                <a:solidFill>
                  <a:srgbClr val="000000"/>
                </a:solidFill>
                <a:latin typeface="Arial"/>
                <a:ea typeface="Arial"/>
                <a:cs typeface="Arial"/>
                <a:sym typeface="Arial"/>
              </a:rPr>
              <a:t>ВРАТИ МЕ</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297"/>
        <p:cNvGrpSpPr/>
        <p:nvPr/>
      </p:nvGrpSpPr>
      <p:grpSpPr>
        <a:xfrm>
          <a:off x="0" y="0"/>
          <a:ext cx="0" cy="0"/>
          <a:chOff x="0" y="0"/>
          <a:chExt cx="0" cy="0"/>
        </a:xfrm>
      </p:grpSpPr>
      <p:sp>
        <p:nvSpPr>
          <p:cNvPr id="298" name="Google Shape;298;p16"/>
          <p:cNvSpPr txBox="1">
            <a:spLocks noGrp="1"/>
          </p:cNvSpPr>
          <p:nvPr>
            <p:ph type="body" idx="1"/>
          </p:nvPr>
        </p:nvSpPr>
        <p:spPr>
          <a:xfrm>
            <a:off x="773250" y="1693075"/>
            <a:ext cx="7597500" cy="7395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200">
                <a:solidFill>
                  <a:srgbClr val="000000"/>
                </a:solidFill>
                <a:latin typeface="Times New Roman"/>
                <a:ea typeface="Times New Roman"/>
                <a:cs typeface="Times New Roman"/>
                <a:sym typeface="Times New Roman"/>
              </a:rPr>
              <a:t>Упс, нисте стиснули дугме!</a:t>
            </a:r>
            <a:endParaRPr sz="2200">
              <a:solidFill>
                <a:srgbClr val="000000"/>
              </a:solidFill>
              <a:latin typeface="Times New Roman"/>
              <a:ea typeface="Times New Roman"/>
              <a:cs typeface="Times New Roman"/>
              <a:sym typeface="Times New Roman"/>
            </a:endParaRPr>
          </a:p>
        </p:txBody>
      </p:sp>
      <p:sp>
        <p:nvSpPr>
          <p:cNvPr id="299" name="Google Shape;299;p16">
            <a:hlinkClick r:id="rId3" action="ppaction://hlinksldjump"/>
          </p:cNvPr>
          <p:cNvSpPr/>
          <p:nvPr/>
        </p:nvSpPr>
        <p:spPr>
          <a:xfrm>
            <a:off x="3636750" y="2629775"/>
            <a:ext cx="18705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ВРАТИ МЕ</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B3B3B3"/>
            </a:gs>
          </a:gsLst>
          <a:lin ang="5400012" scaled="0"/>
        </a:gradFill>
        <a:effectLst/>
      </p:bgPr>
    </p:bg>
    <p:spTree>
      <p:nvGrpSpPr>
        <p:cNvPr id="1" name="Shape 790"/>
        <p:cNvGrpSpPr/>
        <p:nvPr/>
      </p:nvGrpSpPr>
      <p:grpSpPr>
        <a:xfrm>
          <a:off x="0" y="0"/>
          <a:ext cx="0" cy="0"/>
          <a:chOff x="0" y="0"/>
          <a:chExt cx="0" cy="0"/>
        </a:xfrm>
      </p:grpSpPr>
      <p:sp>
        <p:nvSpPr>
          <p:cNvPr id="791" name="Google Shape;791;p52"/>
          <p:cNvSpPr txBox="1">
            <a:spLocks noGrp="1"/>
          </p:cNvSpPr>
          <p:nvPr>
            <p:ph type="title"/>
          </p:nvPr>
        </p:nvSpPr>
        <p:spPr>
          <a:xfrm>
            <a:off x="1388625" y="905250"/>
            <a:ext cx="6366900" cy="1555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8000"/>
              <a:buNone/>
            </a:pPr>
            <a:r>
              <a:rPr lang="sr" sz="3000" b="0" i="1">
                <a:solidFill>
                  <a:srgbClr val="000000"/>
                </a:solidFill>
                <a:latin typeface="Arial"/>
                <a:ea typeface="Arial"/>
                <a:cs typeface="Arial"/>
                <a:sym typeface="Arial"/>
              </a:rPr>
              <a:t>Тачан одговор!</a:t>
            </a:r>
            <a:endParaRPr sz="3000" b="0" i="1">
              <a:solidFill>
                <a:srgbClr val="000000"/>
              </a:solidFill>
              <a:latin typeface="Arial"/>
              <a:ea typeface="Arial"/>
              <a:cs typeface="Arial"/>
              <a:sym typeface="Arial"/>
            </a:endParaRPr>
          </a:p>
        </p:txBody>
      </p:sp>
      <p:sp>
        <p:nvSpPr>
          <p:cNvPr id="792" name="Google Shape;792;p52"/>
          <p:cNvSpPr txBox="1">
            <a:spLocks noGrp="1"/>
          </p:cNvSpPr>
          <p:nvPr>
            <p:ph type="body" idx="1"/>
          </p:nvPr>
        </p:nvSpPr>
        <p:spPr>
          <a:xfrm>
            <a:off x="1388550" y="2789150"/>
            <a:ext cx="6366900" cy="8379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200">
                <a:solidFill>
                  <a:srgbClr val="000000"/>
                </a:solidFill>
                <a:latin typeface="Times New Roman"/>
                <a:ea typeface="Times New Roman"/>
                <a:cs typeface="Times New Roman"/>
                <a:sym typeface="Times New Roman"/>
              </a:rPr>
              <a:t>Сада сва слова припадају српској ћирилици.</a:t>
            </a:r>
            <a:endParaRPr sz="2200">
              <a:solidFill>
                <a:srgbClr val="000000"/>
              </a:solidFill>
              <a:latin typeface="Times New Roman"/>
              <a:ea typeface="Times New Roman"/>
              <a:cs typeface="Times New Roman"/>
              <a:sym typeface="Times New Roman"/>
            </a:endParaRPr>
          </a:p>
        </p:txBody>
      </p:sp>
      <p:sp>
        <p:nvSpPr>
          <p:cNvPr id="793" name="Google Shape;793;p52">
            <a:hlinkClick r:id="rId3" action="ppaction://hlinksldjump"/>
          </p:cNvPr>
          <p:cNvSpPr/>
          <p:nvPr/>
        </p:nvSpPr>
        <p:spPr>
          <a:xfrm>
            <a:off x="3828525" y="3779925"/>
            <a:ext cx="1487100" cy="769800"/>
          </a:xfrm>
          <a:prstGeom prst="roundRect">
            <a:avLst>
              <a:gd name="adj" fmla="val 16667"/>
            </a:avLst>
          </a:prstGeom>
          <a:gradFill>
            <a:gsLst>
              <a:gs pos="0">
                <a:srgbClr val="FFFFFF"/>
              </a:gs>
              <a:gs pos="100000">
                <a:srgbClr val="B3B3B3"/>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97"/>
        <p:cNvGrpSpPr/>
        <p:nvPr/>
      </p:nvGrpSpPr>
      <p:grpSpPr>
        <a:xfrm>
          <a:off x="0" y="0"/>
          <a:ext cx="0" cy="0"/>
          <a:chOff x="0" y="0"/>
          <a:chExt cx="0" cy="0"/>
        </a:xfrm>
      </p:grpSpPr>
      <p:sp>
        <p:nvSpPr>
          <p:cNvPr id="798" name="Google Shape;798;p53"/>
          <p:cNvSpPr txBox="1">
            <a:spLocks noGrp="1"/>
          </p:cNvSpPr>
          <p:nvPr>
            <p:ph type="title"/>
          </p:nvPr>
        </p:nvSpPr>
        <p:spPr>
          <a:xfrm>
            <a:off x="1303800" y="598575"/>
            <a:ext cx="72258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dirty="0">
                <a:latin typeface="Arial"/>
                <a:ea typeface="Arial"/>
                <a:cs typeface="Arial"/>
                <a:sym typeface="Arial"/>
              </a:rPr>
              <a:t>Занимљивости </a:t>
            </a:r>
            <a:r>
              <a:rPr lang="sr-Cyrl-RS" sz="3000" i="1" dirty="0" smtClean="0">
                <a:latin typeface="Arial"/>
                <a:ea typeface="Arial"/>
                <a:cs typeface="Arial"/>
                <a:sym typeface="Arial"/>
              </a:rPr>
              <a:t>о </a:t>
            </a:r>
            <a:r>
              <a:rPr lang="sr" sz="3000" i="1" dirty="0" smtClean="0">
                <a:latin typeface="Arial"/>
                <a:ea typeface="Arial"/>
                <a:cs typeface="Arial"/>
                <a:sym typeface="Arial"/>
              </a:rPr>
              <a:t>српско</a:t>
            </a:r>
            <a:r>
              <a:rPr lang="sr-Cyrl-RS" sz="3000" i="1" dirty="0" smtClean="0">
                <a:latin typeface="Arial"/>
                <a:ea typeface="Arial"/>
                <a:cs typeface="Arial"/>
                <a:sym typeface="Arial"/>
              </a:rPr>
              <a:t>м</a:t>
            </a:r>
            <a:r>
              <a:rPr lang="sr" sz="3000" i="1" dirty="0" smtClean="0">
                <a:latin typeface="Arial"/>
                <a:ea typeface="Arial"/>
                <a:cs typeface="Arial"/>
                <a:sym typeface="Arial"/>
              </a:rPr>
              <a:t> језик</a:t>
            </a:r>
            <a:r>
              <a:rPr lang="sr-Cyrl-RS" sz="3000" i="1" dirty="0" smtClean="0">
                <a:latin typeface="Arial"/>
                <a:ea typeface="Arial"/>
                <a:cs typeface="Arial"/>
                <a:sym typeface="Arial"/>
              </a:rPr>
              <a:t>у</a:t>
            </a:r>
            <a:endParaRPr sz="3000" i="1">
              <a:latin typeface="Arial"/>
              <a:ea typeface="Arial"/>
              <a:cs typeface="Arial"/>
              <a:sym typeface="Arial"/>
            </a:endParaRPr>
          </a:p>
        </p:txBody>
      </p:sp>
      <p:sp>
        <p:nvSpPr>
          <p:cNvPr id="799" name="Google Shape;799;p53"/>
          <p:cNvSpPr txBox="1">
            <a:spLocks noGrp="1"/>
          </p:cNvSpPr>
          <p:nvPr>
            <p:ph type="body" idx="1"/>
          </p:nvPr>
        </p:nvSpPr>
        <p:spPr>
          <a:xfrm>
            <a:off x="610800" y="1458575"/>
            <a:ext cx="8047500" cy="3320700"/>
          </a:xfrm>
          <a:prstGeom prst="rect">
            <a:avLst/>
          </a:prstGeom>
          <a:noFill/>
          <a:ln>
            <a:noFill/>
          </a:ln>
        </p:spPr>
        <p:txBody>
          <a:bodyPr spcFirstLastPara="1" wrap="square" lIns="91425" tIns="91425" rIns="91425" bIns="91425" anchor="t" anchorCtr="0">
            <a:normAutofit/>
          </a:bodyPr>
          <a:lstStyle/>
          <a:p>
            <a:pPr marL="0" lvl="0" indent="0" algn="just" rtl="0">
              <a:lnSpc>
                <a:spcPct val="115000"/>
              </a:lnSpc>
              <a:spcBef>
                <a:spcPts val="0"/>
              </a:spcBef>
              <a:spcAft>
                <a:spcPts val="0"/>
              </a:spcAft>
              <a:buSzPts val="1300"/>
              <a:buNone/>
            </a:pPr>
            <a:r>
              <a:rPr lang="sr-Cyrl-RS" sz="2200" dirty="0" smtClean="0">
                <a:latin typeface="Times New Roman"/>
                <a:ea typeface="Times New Roman"/>
                <a:cs typeface="Times New Roman"/>
                <a:sym typeface="Times New Roman"/>
              </a:rPr>
              <a:t>Као и остали језици, и српски језик је јединствен и посебан. </a:t>
            </a:r>
            <a:r>
              <a:rPr lang="sr" sz="2200" dirty="0" smtClean="0">
                <a:latin typeface="Times New Roman"/>
                <a:ea typeface="Times New Roman"/>
                <a:cs typeface="Times New Roman"/>
                <a:sym typeface="Times New Roman"/>
              </a:rPr>
              <a:t>Правопис </a:t>
            </a:r>
            <a:r>
              <a:rPr lang="sr" sz="2200" dirty="0">
                <a:latin typeface="Times New Roman"/>
                <a:ea typeface="Times New Roman"/>
                <a:cs typeface="Times New Roman"/>
                <a:sym typeface="Times New Roman"/>
              </a:rPr>
              <a:t>је фонетски - углавном се речи пишу тачно како се изговарају.  То га на први поглед чини веома лаким за учење.</a:t>
            </a:r>
            <a:endParaRPr sz="2200">
              <a:latin typeface="Times New Roman"/>
              <a:ea typeface="Times New Roman"/>
              <a:cs typeface="Times New Roman"/>
              <a:sym typeface="Times New Roman"/>
            </a:endParaRPr>
          </a:p>
          <a:p>
            <a:pPr marL="0" lvl="0" indent="0" algn="just" rtl="0">
              <a:lnSpc>
                <a:spcPct val="115000"/>
              </a:lnSpc>
              <a:spcBef>
                <a:spcPts val="0"/>
              </a:spcBef>
              <a:spcAft>
                <a:spcPts val="0"/>
              </a:spcAft>
              <a:buSzPts val="1300"/>
              <a:buNone/>
            </a:pPr>
            <a:endParaRPr sz="300">
              <a:latin typeface="Times New Roman"/>
              <a:ea typeface="Times New Roman"/>
              <a:cs typeface="Times New Roman"/>
              <a:sym typeface="Times New Roman"/>
            </a:endParaRPr>
          </a:p>
          <a:p>
            <a:pPr marL="0" lvl="0" indent="0" algn="just" rtl="0">
              <a:lnSpc>
                <a:spcPct val="115000"/>
              </a:lnSpc>
              <a:spcBef>
                <a:spcPts val="0"/>
              </a:spcBef>
              <a:spcAft>
                <a:spcPts val="0"/>
              </a:spcAft>
              <a:buSzPts val="1300"/>
              <a:buNone/>
            </a:pPr>
            <a:r>
              <a:rPr lang="sr" sz="2200" dirty="0">
                <a:latin typeface="Times New Roman"/>
                <a:ea typeface="Times New Roman"/>
                <a:cs typeface="Times New Roman"/>
                <a:sym typeface="Times New Roman"/>
              </a:rPr>
              <a:t>Међутим, </a:t>
            </a:r>
            <a:r>
              <a:rPr lang="sr" sz="2200" dirty="0" smtClean="0">
                <a:latin typeface="Times New Roman"/>
                <a:ea typeface="Times New Roman"/>
                <a:cs typeface="Times New Roman"/>
                <a:sym typeface="Times New Roman"/>
              </a:rPr>
              <a:t>граматички </a:t>
            </a:r>
            <a:r>
              <a:rPr lang="sr-Cyrl-RS" sz="2200" dirty="0" smtClean="0">
                <a:latin typeface="Times New Roman"/>
                <a:ea typeface="Times New Roman"/>
                <a:cs typeface="Times New Roman"/>
                <a:sym typeface="Times New Roman"/>
              </a:rPr>
              <a:t>је врло </a:t>
            </a:r>
            <a:r>
              <a:rPr lang="sr" sz="2200" dirty="0" smtClean="0">
                <a:latin typeface="Times New Roman"/>
                <a:ea typeface="Times New Roman"/>
                <a:cs typeface="Times New Roman"/>
                <a:sym typeface="Times New Roman"/>
              </a:rPr>
              <a:t>сложен. </a:t>
            </a:r>
            <a:r>
              <a:rPr lang="sr" sz="2200" dirty="0">
                <a:latin typeface="Times New Roman"/>
                <a:ea typeface="Times New Roman"/>
                <a:cs typeface="Times New Roman"/>
                <a:sym typeface="Times New Roman"/>
              </a:rPr>
              <a:t>Српски језик има седам падежа. Неки језици (попут финског) имају и више, али много језика нема падеже или их има мање него српски. </a:t>
            </a:r>
            <a:endParaRPr sz="2200">
              <a:latin typeface="Times New Roman"/>
              <a:ea typeface="Times New Roman"/>
              <a:cs typeface="Times New Roman"/>
              <a:sym typeface="Times New Roman"/>
            </a:endParaRPr>
          </a:p>
        </p:txBody>
      </p:sp>
      <p:sp>
        <p:nvSpPr>
          <p:cNvPr id="800" name="Google Shape;800;p53">
            <a:hlinkClick r:id="rId3" action="ppaction://hlinksldjump"/>
          </p:cNvPr>
          <p:cNvSpPr/>
          <p:nvPr/>
        </p:nvSpPr>
        <p:spPr>
          <a:xfrm>
            <a:off x="7278975" y="4232675"/>
            <a:ext cx="1487100" cy="724200"/>
          </a:xfrm>
          <a:prstGeom prst="roundRect">
            <a:avLst>
              <a:gd name="adj" fmla="val 16667"/>
            </a:avLst>
          </a:prstGeom>
          <a:gradFill>
            <a:gsLst>
              <a:gs pos="0">
                <a:srgbClr val="FFFFFF"/>
              </a:gs>
              <a:gs pos="100000">
                <a:srgbClr val="B3B3B3"/>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dirty="0">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804"/>
        <p:cNvGrpSpPr/>
        <p:nvPr/>
      </p:nvGrpSpPr>
      <p:grpSpPr>
        <a:xfrm>
          <a:off x="0" y="0"/>
          <a:ext cx="0" cy="0"/>
          <a:chOff x="0" y="0"/>
          <a:chExt cx="0" cy="0"/>
        </a:xfrm>
      </p:grpSpPr>
      <p:sp>
        <p:nvSpPr>
          <p:cNvPr id="805" name="Google Shape;805;p54"/>
          <p:cNvSpPr txBox="1">
            <a:spLocks noGrp="1"/>
          </p:cNvSpPr>
          <p:nvPr>
            <p:ph type="title"/>
          </p:nvPr>
        </p:nvSpPr>
        <p:spPr>
          <a:xfrm>
            <a:off x="1303800" y="230713"/>
            <a:ext cx="7268700" cy="944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sr" sz="3000" i="1" dirty="0">
                <a:latin typeface="Arial"/>
                <a:ea typeface="Arial"/>
                <a:cs typeface="Arial"/>
                <a:sym typeface="Arial"/>
              </a:rPr>
              <a:t>Разноврсност у нашем језику</a:t>
            </a:r>
            <a:endParaRPr sz="3000" i="1">
              <a:latin typeface="Arial"/>
              <a:ea typeface="Arial"/>
              <a:cs typeface="Arial"/>
              <a:sym typeface="Arial"/>
            </a:endParaRPr>
          </a:p>
        </p:txBody>
      </p:sp>
      <p:sp>
        <p:nvSpPr>
          <p:cNvPr id="806" name="Google Shape;806;p54"/>
          <p:cNvSpPr txBox="1">
            <a:spLocks noGrp="1"/>
          </p:cNvSpPr>
          <p:nvPr>
            <p:ph type="body" idx="1"/>
          </p:nvPr>
        </p:nvSpPr>
        <p:spPr>
          <a:xfrm>
            <a:off x="360890" y="858969"/>
            <a:ext cx="8401200" cy="29886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1200"/>
              </a:spcAft>
              <a:buSzPts val="1300"/>
              <a:buNone/>
            </a:pPr>
            <a:r>
              <a:rPr lang="sr-Cyrl-RS" sz="2100" dirty="0" smtClean="0">
                <a:latin typeface="Times New Roman"/>
                <a:ea typeface="Times New Roman"/>
                <a:cs typeface="Times New Roman"/>
                <a:sym typeface="Times New Roman"/>
              </a:rPr>
              <a:t>Један од услова да језик опстане је да буде нормиран – има правила. Већ претпостављате да се нормирани, стандардни језик зове још и књижевни језик. Међутим, </a:t>
            </a:r>
            <a:r>
              <a:rPr lang="sr-Cyrl-RS" sz="2100" dirty="0" smtClean="0">
                <a:latin typeface="Times New Roman"/>
                <a:ea typeface="Times New Roman"/>
                <a:cs typeface="Times New Roman"/>
                <a:sym typeface="Times New Roman"/>
              </a:rPr>
              <a:t>у</a:t>
            </a:r>
            <a:r>
              <a:rPr lang="sr" sz="2100" dirty="0" smtClean="0">
                <a:latin typeface="Times New Roman"/>
                <a:ea typeface="Times New Roman"/>
                <a:cs typeface="Times New Roman"/>
                <a:sym typeface="Times New Roman"/>
              </a:rPr>
              <a:t> </a:t>
            </a:r>
            <a:r>
              <a:rPr lang="sr" sz="2100" dirty="0">
                <a:latin typeface="Times New Roman"/>
                <a:ea typeface="Times New Roman"/>
                <a:cs typeface="Times New Roman"/>
                <a:sym typeface="Times New Roman"/>
              </a:rPr>
              <a:t>различитим </a:t>
            </a:r>
            <a:r>
              <a:rPr lang="sr" sz="2100" dirty="0" smtClean="0">
                <a:latin typeface="Times New Roman"/>
                <a:ea typeface="Times New Roman"/>
                <a:cs typeface="Times New Roman"/>
                <a:sym typeface="Times New Roman"/>
              </a:rPr>
              <a:t>областима</a:t>
            </a:r>
            <a:r>
              <a:rPr lang="sr-Cyrl-RS" sz="2100" dirty="0" smtClean="0">
                <a:latin typeface="Times New Roman"/>
                <a:ea typeface="Times New Roman"/>
                <a:cs typeface="Times New Roman"/>
                <a:sym typeface="Times New Roman"/>
              </a:rPr>
              <a:t> и у различитим регионима,</a:t>
            </a:r>
            <a:r>
              <a:rPr lang="sr" sz="2100" dirty="0" smtClean="0">
                <a:latin typeface="Times New Roman"/>
                <a:ea typeface="Times New Roman"/>
                <a:cs typeface="Times New Roman"/>
                <a:sym typeface="Times New Roman"/>
              </a:rPr>
              <a:t> </a:t>
            </a:r>
            <a:r>
              <a:rPr lang="sr-Cyrl-RS" sz="2100" dirty="0" smtClean="0">
                <a:latin typeface="Times New Roman"/>
                <a:ea typeface="Times New Roman"/>
                <a:cs typeface="Times New Roman"/>
                <a:sym typeface="Times New Roman"/>
              </a:rPr>
              <a:t>један </a:t>
            </a:r>
            <a:r>
              <a:rPr lang="sr" sz="2100" dirty="0" smtClean="0">
                <a:latin typeface="Times New Roman"/>
                <a:ea typeface="Times New Roman"/>
                <a:cs typeface="Times New Roman"/>
                <a:sym typeface="Times New Roman"/>
              </a:rPr>
              <a:t>јези</a:t>
            </a:r>
            <a:r>
              <a:rPr lang="sr-Cyrl-RS" sz="2100" dirty="0" smtClean="0">
                <a:latin typeface="Times New Roman"/>
                <a:ea typeface="Times New Roman"/>
                <a:cs typeface="Times New Roman"/>
                <a:sym typeface="Times New Roman"/>
              </a:rPr>
              <a:t>к</a:t>
            </a:r>
            <a:r>
              <a:rPr lang="sr" sz="2100" dirty="0" smtClean="0">
                <a:latin typeface="Times New Roman"/>
                <a:ea typeface="Times New Roman"/>
                <a:cs typeface="Times New Roman"/>
                <a:sym typeface="Times New Roman"/>
              </a:rPr>
              <a:t> има </a:t>
            </a:r>
            <a:r>
              <a:rPr lang="sr" sz="2100" dirty="0">
                <a:latin typeface="Times New Roman"/>
                <a:ea typeface="Times New Roman"/>
                <a:cs typeface="Times New Roman"/>
                <a:sym typeface="Times New Roman"/>
              </a:rPr>
              <a:t>различите карактеристике. Српски је разноврстан јер се састоји од неколико </a:t>
            </a:r>
            <a:r>
              <a:rPr lang="sr" sz="2100" dirty="0" smtClean="0">
                <a:latin typeface="Times New Roman"/>
                <a:ea typeface="Times New Roman"/>
                <a:cs typeface="Times New Roman"/>
                <a:sym typeface="Times New Roman"/>
              </a:rPr>
              <a:t>дијалеката</a:t>
            </a:r>
            <a:r>
              <a:rPr lang="sr-Cyrl-RS" sz="2100" dirty="0" smtClean="0">
                <a:latin typeface="Times New Roman"/>
                <a:ea typeface="Times New Roman"/>
                <a:cs typeface="Times New Roman"/>
                <a:sym typeface="Times New Roman"/>
              </a:rPr>
              <a:t>, а сваки дијалекат има низ поддијалеката</a:t>
            </a:r>
            <a:r>
              <a:rPr lang="sr" sz="2100" dirty="0" smtClean="0">
                <a:latin typeface="Times New Roman"/>
                <a:ea typeface="Times New Roman"/>
                <a:cs typeface="Times New Roman"/>
                <a:sym typeface="Times New Roman"/>
              </a:rPr>
              <a:t>. </a:t>
            </a:r>
            <a:r>
              <a:rPr lang="sr" sz="2100" dirty="0">
                <a:latin typeface="Times New Roman"/>
                <a:ea typeface="Times New Roman"/>
                <a:cs typeface="Times New Roman"/>
                <a:sym typeface="Times New Roman"/>
              </a:rPr>
              <a:t>Дијалекти у нашем језику су: зетско-рашки (ијекавски, староштокавски), источнохерцеговачки (ијекавски, новоштокавски), косовско-ресавски (екавски, староштокавски), призренско-тимочки (екавски, староштокавски), </a:t>
            </a:r>
            <a:r>
              <a:rPr lang="sr" sz="2100" dirty="0" smtClean="0">
                <a:latin typeface="Times New Roman"/>
                <a:ea typeface="Times New Roman"/>
                <a:cs typeface="Times New Roman"/>
                <a:sym typeface="Times New Roman"/>
              </a:rPr>
              <a:t>шумадијско-</a:t>
            </a:r>
            <a:r>
              <a:rPr lang="sr-Cyrl-RS" sz="2100" dirty="0" smtClean="0">
                <a:latin typeface="Times New Roman"/>
                <a:ea typeface="Times New Roman"/>
                <a:cs typeface="Times New Roman"/>
                <a:sym typeface="Times New Roman"/>
              </a:rPr>
              <a:t>-</a:t>
            </a:r>
            <a:r>
              <a:rPr lang="sr" sz="2100" dirty="0" smtClean="0">
                <a:latin typeface="Times New Roman"/>
                <a:ea typeface="Times New Roman"/>
                <a:cs typeface="Times New Roman"/>
                <a:sym typeface="Times New Roman"/>
              </a:rPr>
              <a:t>војвођаснки </a:t>
            </a:r>
            <a:r>
              <a:rPr lang="sr" sz="2100" dirty="0">
                <a:latin typeface="Times New Roman"/>
                <a:ea typeface="Times New Roman"/>
                <a:cs typeface="Times New Roman"/>
                <a:sym typeface="Times New Roman"/>
              </a:rPr>
              <a:t>(екавски, новоштокавски).</a:t>
            </a:r>
            <a:endParaRPr sz="2100">
              <a:latin typeface="Times New Roman"/>
              <a:ea typeface="Times New Roman"/>
              <a:cs typeface="Times New Roman"/>
              <a:sym typeface="Times New Roman"/>
            </a:endParaRPr>
          </a:p>
        </p:txBody>
      </p:sp>
      <p:sp>
        <p:nvSpPr>
          <p:cNvPr id="807" name="Google Shape;807;p54">
            <a:hlinkClick r:id="rId3" action="ppaction://hlinksldjump"/>
          </p:cNvPr>
          <p:cNvSpPr/>
          <p:nvPr/>
        </p:nvSpPr>
        <p:spPr>
          <a:xfrm>
            <a:off x="7285500" y="4221950"/>
            <a:ext cx="1487100" cy="724200"/>
          </a:xfrm>
          <a:prstGeom prst="roundRect">
            <a:avLst>
              <a:gd name="adj" fmla="val 16667"/>
            </a:avLst>
          </a:prstGeom>
          <a:gradFill>
            <a:gsLst>
              <a:gs pos="0">
                <a:srgbClr val="FFFFFF"/>
              </a:gs>
              <a:gs pos="100000">
                <a:srgbClr val="B3B3B3"/>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811"/>
        <p:cNvGrpSpPr/>
        <p:nvPr/>
      </p:nvGrpSpPr>
      <p:grpSpPr>
        <a:xfrm>
          <a:off x="0" y="0"/>
          <a:ext cx="0" cy="0"/>
          <a:chOff x="0" y="0"/>
          <a:chExt cx="0" cy="0"/>
        </a:xfrm>
      </p:grpSpPr>
      <p:sp>
        <p:nvSpPr>
          <p:cNvPr id="812" name="Google Shape;812;p55"/>
          <p:cNvSpPr txBox="1">
            <a:spLocks noGrp="1"/>
          </p:cNvSpPr>
          <p:nvPr>
            <p:ph type="title"/>
          </p:nvPr>
        </p:nvSpPr>
        <p:spPr>
          <a:xfrm>
            <a:off x="1303800" y="598575"/>
            <a:ext cx="7030500" cy="719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r" sz="3000" i="1">
                <a:latin typeface="Arial"/>
                <a:ea typeface="Arial"/>
                <a:cs typeface="Arial"/>
                <a:sym typeface="Arial"/>
              </a:rPr>
              <a:t>Остали матерњи језици у Србији</a:t>
            </a:r>
            <a:endParaRPr sz="3000" i="1">
              <a:latin typeface="Arial"/>
              <a:ea typeface="Arial"/>
              <a:cs typeface="Arial"/>
              <a:sym typeface="Arial"/>
            </a:endParaRPr>
          </a:p>
        </p:txBody>
      </p:sp>
      <p:sp>
        <p:nvSpPr>
          <p:cNvPr id="813" name="Google Shape;813;p55"/>
          <p:cNvSpPr txBox="1">
            <a:spLocks noGrp="1"/>
          </p:cNvSpPr>
          <p:nvPr>
            <p:ph type="body" idx="1"/>
          </p:nvPr>
        </p:nvSpPr>
        <p:spPr>
          <a:xfrm>
            <a:off x="661950" y="1414475"/>
            <a:ext cx="7820100" cy="3117300"/>
          </a:xfrm>
          <a:prstGeom prst="rect">
            <a:avLst/>
          </a:prstGeom>
        </p:spPr>
        <p:txBody>
          <a:bodyPr spcFirstLastPara="1" wrap="square" lIns="91425" tIns="91425" rIns="91425" bIns="91425" anchor="t" anchorCtr="0">
            <a:normAutofit fontScale="92500" lnSpcReduction="10000"/>
          </a:bodyPr>
          <a:lstStyle/>
          <a:p>
            <a:pPr marL="0" lvl="0" indent="0" algn="just" rtl="0">
              <a:spcBef>
                <a:spcPts val="0"/>
              </a:spcBef>
              <a:spcAft>
                <a:spcPts val="0"/>
              </a:spcAft>
              <a:buNone/>
            </a:pPr>
            <a:r>
              <a:rPr lang="sr-Cyrl-RS" sz="2200" dirty="0" smtClean="0">
                <a:latin typeface="Times New Roman"/>
                <a:ea typeface="Times New Roman"/>
                <a:cs typeface="Times New Roman"/>
                <a:sym typeface="Times New Roman"/>
              </a:rPr>
              <a:t>Са српским језиком</a:t>
            </a:r>
            <a:r>
              <a:rPr lang="sr" sz="2200" dirty="0" smtClean="0">
                <a:latin typeface="Times New Roman"/>
                <a:ea typeface="Times New Roman"/>
                <a:cs typeface="Times New Roman"/>
                <a:sym typeface="Times New Roman"/>
              </a:rPr>
              <a:t> </a:t>
            </a:r>
            <a:r>
              <a:rPr lang="sr" sz="2200" dirty="0">
                <a:latin typeface="Times New Roman"/>
                <a:ea typeface="Times New Roman"/>
                <a:cs typeface="Times New Roman"/>
                <a:sym typeface="Times New Roman"/>
              </a:rPr>
              <a:t>у Србији </a:t>
            </a:r>
            <a:r>
              <a:rPr lang="sr-Cyrl-RS" sz="2200" dirty="0" smtClean="0">
                <a:latin typeface="Times New Roman"/>
                <a:ea typeface="Times New Roman"/>
                <a:cs typeface="Times New Roman"/>
                <a:sym typeface="Times New Roman"/>
              </a:rPr>
              <a:t>заједно живе</a:t>
            </a:r>
            <a:r>
              <a:rPr lang="sr" sz="2200" dirty="0" smtClean="0">
                <a:latin typeface="Times New Roman"/>
                <a:ea typeface="Times New Roman"/>
                <a:cs typeface="Times New Roman"/>
                <a:sym typeface="Times New Roman"/>
              </a:rPr>
              <a:t> </a:t>
            </a:r>
            <a:r>
              <a:rPr lang="sr" sz="2200" dirty="0">
                <a:latin typeface="Times New Roman"/>
                <a:ea typeface="Times New Roman"/>
                <a:cs typeface="Times New Roman"/>
                <a:sym typeface="Times New Roman"/>
              </a:rPr>
              <a:t>и други </a:t>
            </a:r>
            <a:r>
              <a:rPr lang="sr-Cyrl-RS" sz="2200" dirty="0" smtClean="0">
                <a:latin typeface="Times New Roman"/>
                <a:ea typeface="Times New Roman"/>
                <a:cs typeface="Times New Roman"/>
                <a:sym typeface="Times New Roman"/>
              </a:rPr>
              <a:t>матерњи </a:t>
            </a:r>
            <a:r>
              <a:rPr lang="sr" sz="2200" dirty="0" smtClean="0">
                <a:latin typeface="Times New Roman"/>
                <a:ea typeface="Times New Roman"/>
                <a:cs typeface="Times New Roman"/>
                <a:sym typeface="Times New Roman"/>
              </a:rPr>
              <a:t>језици</a:t>
            </a:r>
            <a:r>
              <a:rPr lang="sr" sz="2200" dirty="0">
                <a:latin typeface="Times New Roman"/>
                <a:ea typeface="Times New Roman"/>
                <a:cs typeface="Times New Roman"/>
                <a:sym typeface="Times New Roman"/>
              </a:rPr>
              <a:t>. То су углавном језици националних мањина. </a:t>
            </a:r>
            <a:r>
              <a:rPr lang="sr-Cyrl-RS" sz="2200" dirty="0" smtClean="0">
                <a:latin typeface="Times New Roman"/>
                <a:ea typeface="Times New Roman"/>
                <a:cs typeface="Times New Roman"/>
                <a:sym typeface="Times New Roman"/>
              </a:rPr>
              <a:t>Н</a:t>
            </a:r>
            <a:r>
              <a:rPr lang="sr" sz="2200" dirty="0" smtClean="0">
                <a:latin typeface="Times New Roman"/>
                <a:ea typeface="Times New Roman"/>
                <a:cs typeface="Times New Roman"/>
                <a:sym typeface="Times New Roman"/>
              </a:rPr>
              <a:t>ајзаступљенији </a:t>
            </a:r>
            <a:r>
              <a:rPr lang="sr-Cyrl-RS" sz="2200" dirty="0" smtClean="0">
                <a:latin typeface="Times New Roman"/>
                <a:ea typeface="Times New Roman"/>
                <a:cs typeface="Times New Roman"/>
                <a:sym typeface="Times New Roman"/>
              </a:rPr>
              <a:t>су </a:t>
            </a:r>
            <a:r>
              <a:rPr lang="sr" sz="2200" dirty="0" smtClean="0">
                <a:latin typeface="Times New Roman"/>
                <a:ea typeface="Times New Roman"/>
                <a:cs typeface="Times New Roman"/>
                <a:sym typeface="Times New Roman"/>
              </a:rPr>
              <a:t>говорници </a:t>
            </a:r>
            <a:r>
              <a:rPr lang="sr" sz="2200" dirty="0">
                <a:latin typeface="Times New Roman"/>
                <a:ea typeface="Times New Roman"/>
                <a:cs typeface="Times New Roman"/>
                <a:sym typeface="Times New Roman"/>
              </a:rPr>
              <a:t>мађарског, албанског, босанског, црногорског, бугарског, хрватског, македонског, румунског, русинског, словачког</a:t>
            </a:r>
            <a:r>
              <a:rPr lang="sr" sz="2200" dirty="0" smtClean="0">
                <a:latin typeface="Times New Roman"/>
                <a:ea typeface="Times New Roman"/>
                <a:cs typeface="Times New Roman"/>
                <a:sym typeface="Times New Roman"/>
              </a:rPr>
              <a:t>, чешког</a:t>
            </a:r>
            <a:r>
              <a:rPr lang="sr-Cyrl-RS" sz="2200" dirty="0" smtClean="0">
                <a:latin typeface="Times New Roman"/>
                <a:ea typeface="Times New Roman"/>
                <a:cs typeface="Times New Roman"/>
                <a:sym typeface="Times New Roman"/>
              </a:rPr>
              <a:t>, в</a:t>
            </a:r>
            <a:r>
              <a:rPr lang="sr" sz="2200" dirty="0" smtClean="0">
                <a:latin typeface="Times New Roman"/>
                <a:ea typeface="Times New Roman"/>
                <a:cs typeface="Times New Roman"/>
                <a:sym typeface="Times New Roman"/>
              </a:rPr>
              <a:t>лашк</a:t>
            </a:r>
            <a:r>
              <a:rPr lang="sr-Cyrl-RS" sz="2200" dirty="0" smtClean="0">
                <a:latin typeface="Times New Roman"/>
                <a:ea typeface="Times New Roman"/>
                <a:cs typeface="Times New Roman"/>
                <a:sym typeface="Times New Roman"/>
              </a:rPr>
              <a:t>ог</a:t>
            </a:r>
            <a:r>
              <a:rPr lang="sr-Cyrl-RS" sz="2200" dirty="0" smtClean="0">
                <a:latin typeface="Times New Roman"/>
                <a:ea typeface="Times New Roman"/>
                <a:cs typeface="Times New Roman"/>
                <a:sym typeface="Times New Roman"/>
              </a:rPr>
              <a:t>, </a:t>
            </a:r>
            <a:r>
              <a:rPr lang="sr" sz="2200" dirty="0" smtClean="0">
                <a:latin typeface="Times New Roman"/>
                <a:ea typeface="Times New Roman"/>
                <a:cs typeface="Times New Roman"/>
                <a:sym typeface="Times New Roman"/>
              </a:rPr>
              <a:t>ромск</a:t>
            </a:r>
            <a:r>
              <a:rPr lang="sr-Cyrl-RS" sz="2200" dirty="0" smtClean="0">
                <a:latin typeface="Times New Roman"/>
                <a:ea typeface="Times New Roman"/>
                <a:cs typeface="Times New Roman"/>
                <a:sym typeface="Times New Roman"/>
              </a:rPr>
              <a:t>ог језика. </a:t>
            </a:r>
            <a:r>
              <a:rPr lang="sr-Cyrl-RS" sz="2200" dirty="0" smtClean="0">
                <a:latin typeface="Times New Roman"/>
                <a:ea typeface="Times New Roman"/>
                <a:cs typeface="Times New Roman"/>
                <a:sym typeface="Times New Roman"/>
              </a:rPr>
              <a:t>М</a:t>
            </a:r>
            <a:r>
              <a:rPr lang="sr-Cyrl-RS" sz="2200" dirty="0" smtClean="0">
                <a:latin typeface="Times New Roman"/>
                <a:ea typeface="Times New Roman"/>
                <a:cs typeface="Times New Roman"/>
                <a:sym typeface="Times New Roman"/>
              </a:rPr>
              <a:t>атерњи језици ч</a:t>
            </a:r>
            <a:r>
              <a:rPr lang="sr" sz="2200" dirty="0" smtClean="0">
                <a:latin typeface="Times New Roman"/>
                <a:ea typeface="Times New Roman"/>
                <a:cs typeface="Times New Roman"/>
                <a:sym typeface="Times New Roman"/>
              </a:rPr>
              <a:t>увају </a:t>
            </a:r>
            <a:r>
              <a:rPr lang="sr" sz="2200" dirty="0">
                <a:latin typeface="Times New Roman"/>
                <a:ea typeface="Times New Roman"/>
                <a:cs typeface="Times New Roman"/>
                <a:sym typeface="Times New Roman"/>
              </a:rPr>
              <a:t>идентитет </a:t>
            </a:r>
            <a:r>
              <a:rPr lang="sr" sz="2200" dirty="0" smtClean="0">
                <a:latin typeface="Times New Roman"/>
                <a:ea typeface="Times New Roman"/>
                <a:cs typeface="Times New Roman"/>
                <a:sym typeface="Times New Roman"/>
              </a:rPr>
              <a:t>народа</a:t>
            </a:r>
            <a:r>
              <a:rPr lang="sr-Cyrl-RS" sz="2200" dirty="0" smtClean="0">
                <a:latin typeface="Times New Roman"/>
                <a:ea typeface="Times New Roman"/>
                <a:cs typeface="Times New Roman"/>
                <a:sym typeface="Times New Roman"/>
              </a:rPr>
              <a:t>. То је њихова узвишена улога. Богатство су ове наше шарене планете. Не постоји бољи или лошији језик. </a:t>
            </a:r>
          </a:p>
          <a:p>
            <a:pPr marL="0" lvl="0" indent="0" algn="just" rtl="0">
              <a:spcBef>
                <a:spcPts val="0"/>
              </a:spcBef>
              <a:spcAft>
                <a:spcPts val="0"/>
              </a:spcAft>
              <a:buNone/>
            </a:pPr>
            <a:r>
              <a:rPr lang="sr-Cyrl-RS" sz="2200" dirty="0" smtClean="0">
                <a:latin typeface="Times New Roman"/>
                <a:ea typeface="Times New Roman"/>
                <a:cs typeface="Times New Roman"/>
                <a:sym typeface="Times New Roman"/>
              </a:rPr>
              <a:t>У нашој школи настава се реализује на два матерња језика – српском и мађарском.</a:t>
            </a:r>
            <a:endParaRPr sz="2200">
              <a:latin typeface="Times New Roman"/>
              <a:ea typeface="Times New Roman"/>
              <a:cs typeface="Times New Roman"/>
              <a:sym typeface="Times New Roman"/>
            </a:endParaRPr>
          </a:p>
        </p:txBody>
      </p:sp>
      <p:sp>
        <p:nvSpPr>
          <p:cNvPr id="814" name="Google Shape;814;p55">
            <a:hlinkClick r:id="rId3" action="ppaction://hlinksldjump"/>
          </p:cNvPr>
          <p:cNvSpPr/>
          <p:nvPr/>
        </p:nvSpPr>
        <p:spPr>
          <a:xfrm>
            <a:off x="7300400" y="4248250"/>
            <a:ext cx="1487100" cy="719400"/>
          </a:xfrm>
          <a:prstGeom prst="roundRect">
            <a:avLst>
              <a:gd name="adj" fmla="val 16667"/>
            </a:avLst>
          </a:prstGeom>
          <a:gradFill>
            <a:gsLst>
              <a:gs pos="0">
                <a:srgbClr val="FFFFFF"/>
              </a:gs>
              <a:gs pos="100000">
                <a:srgbClr val="B3B3B3"/>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818"/>
        <p:cNvGrpSpPr/>
        <p:nvPr/>
      </p:nvGrpSpPr>
      <p:grpSpPr>
        <a:xfrm>
          <a:off x="0" y="0"/>
          <a:ext cx="0" cy="0"/>
          <a:chOff x="0" y="0"/>
          <a:chExt cx="0" cy="0"/>
        </a:xfrm>
      </p:grpSpPr>
      <p:sp>
        <p:nvSpPr>
          <p:cNvPr id="819" name="Google Shape;819;p56">
            <a:hlinkClick r:id="rId3" action="ppaction://hlinksldjump"/>
          </p:cNvPr>
          <p:cNvSpPr/>
          <p:nvPr/>
        </p:nvSpPr>
        <p:spPr>
          <a:xfrm rot="5400000">
            <a:off x="3529063" y="1903200"/>
            <a:ext cx="2085850" cy="1178025"/>
          </a:xfrm>
          <a:prstGeom prst="flowChartPreparation">
            <a:avLst/>
          </a:prstGeom>
          <a:gradFill>
            <a:gsLst>
              <a:gs pos="0">
                <a:srgbClr val="FFFFFF"/>
              </a:gs>
              <a:gs pos="100000">
                <a:srgbClr val="B3B3B3"/>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0" name="Google Shape;820;p56">
            <a:hlinkClick r:id="rId3" action="ppaction://hlinksldjump"/>
          </p:cNvPr>
          <p:cNvSpPr/>
          <p:nvPr/>
        </p:nvSpPr>
        <p:spPr>
          <a:xfrm rot="5400000">
            <a:off x="3827712" y="2081713"/>
            <a:ext cx="1488575" cy="803650"/>
          </a:xfrm>
          <a:prstGeom prst="flowChartPreparation">
            <a:avLst/>
          </a:prstGeom>
          <a:gradFill>
            <a:gsLst>
              <a:gs pos="0">
                <a:srgbClr val="FFFFFF"/>
              </a:gs>
              <a:gs pos="100000">
                <a:srgbClr val="B3B3B3"/>
              </a:gs>
            </a:gsLst>
            <a:lin ang="5400012" scaled="0"/>
          </a:gra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1" name="Google Shape;821;p56"/>
          <p:cNvSpPr txBox="1">
            <a:spLocks noGrp="1"/>
          </p:cNvSpPr>
          <p:nvPr>
            <p:ph type="body" idx="1"/>
          </p:nvPr>
        </p:nvSpPr>
        <p:spPr>
          <a:xfrm>
            <a:off x="1303800" y="4189025"/>
            <a:ext cx="7509000" cy="53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300"/>
              <a:buNone/>
            </a:pPr>
            <a:r>
              <a:rPr lang="sr" sz="2000">
                <a:latin typeface="Times New Roman"/>
                <a:ea typeface="Times New Roman"/>
                <a:cs typeface="Times New Roman"/>
                <a:sym typeface="Times New Roman"/>
              </a:rPr>
              <a:t>Притисните бели драгуљ како бисте застави вратили белу боју.</a:t>
            </a:r>
            <a:endParaRPr sz="2000">
              <a:latin typeface="Times New Roman"/>
              <a:ea typeface="Times New Roman"/>
              <a:cs typeface="Times New Roman"/>
              <a:sym typeface="Times New Roman"/>
            </a:endParaRPr>
          </a:p>
        </p:txBody>
      </p:sp>
      <p:sp>
        <p:nvSpPr>
          <p:cNvPr id="822" name="Google Shape;822;p56"/>
          <p:cNvSpPr txBox="1"/>
          <p:nvPr/>
        </p:nvSpPr>
        <p:spPr>
          <a:xfrm>
            <a:off x="1226100" y="166150"/>
            <a:ext cx="6691800" cy="523200"/>
          </a:xfrm>
          <a:prstGeom prst="rect">
            <a:avLst/>
          </a:prstGeom>
          <a:noFill/>
          <a:ln w="38100" cap="flat" cmpd="sng">
            <a:solidFill>
              <a:srgbClr val="F3F3F3"/>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sr" sz="2200" b="1" i="1" u="none" strike="noStrike" cap="none">
                <a:solidFill>
                  <a:srgbClr val="000000"/>
                </a:solidFill>
                <a:latin typeface="Arial"/>
                <a:ea typeface="Arial"/>
                <a:cs typeface="Arial"/>
                <a:sym typeface="Arial"/>
              </a:rPr>
              <a:t>БЕЛА БОЈА</a:t>
            </a:r>
            <a:endParaRPr sz="2200" b="1" i="1" u="none" strike="noStrike" cap="none">
              <a:solidFill>
                <a:srgbClr val="000000"/>
              </a:solidFill>
              <a:latin typeface="Arial"/>
              <a:ea typeface="Arial"/>
              <a:cs typeface="Arial"/>
              <a:sym typeface="Arial"/>
            </a:endParaRPr>
          </a:p>
        </p:txBody>
      </p:sp>
      <p:sp>
        <p:nvSpPr>
          <p:cNvPr id="823" name="Google Shape;823;p56"/>
          <p:cNvSpPr/>
          <p:nvPr/>
        </p:nvSpPr>
        <p:spPr>
          <a:xfrm>
            <a:off x="6858775" y="2619575"/>
            <a:ext cx="922800" cy="795300"/>
          </a:xfrm>
          <a:prstGeom prst="star5">
            <a:avLst>
              <a:gd name="adj" fmla="val 19098"/>
              <a:gd name="hf" fmla="val 105146"/>
              <a:gd name="vf" fmla="val 110557"/>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4" name="Google Shape;824;p56"/>
          <p:cNvSpPr/>
          <p:nvPr/>
        </p:nvSpPr>
        <p:spPr>
          <a:xfrm>
            <a:off x="226500" y="1552200"/>
            <a:ext cx="922800" cy="795300"/>
          </a:xfrm>
          <a:prstGeom prst="star5">
            <a:avLst>
              <a:gd name="adj" fmla="val 19098"/>
              <a:gd name="hf" fmla="val 105146"/>
              <a:gd name="vf" fmla="val 110557"/>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5" name="Google Shape;825;p56"/>
          <p:cNvSpPr/>
          <p:nvPr/>
        </p:nvSpPr>
        <p:spPr>
          <a:xfrm>
            <a:off x="1362425" y="2771975"/>
            <a:ext cx="922800" cy="795300"/>
          </a:xfrm>
          <a:prstGeom prst="star5">
            <a:avLst>
              <a:gd name="adj" fmla="val 19098"/>
              <a:gd name="hf" fmla="val 105146"/>
              <a:gd name="vf" fmla="val 110557"/>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6" name="Google Shape;826;p56"/>
          <p:cNvSpPr/>
          <p:nvPr/>
        </p:nvSpPr>
        <p:spPr>
          <a:xfrm>
            <a:off x="7994700" y="1552200"/>
            <a:ext cx="922800" cy="795300"/>
          </a:xfrm>
          <a:prstGeom prst="star5">
            <a:avLst>
              <a:gd name="adj" fmla="val 19098"/>
              <a:gd name="hf" fmla="val 105146"/>
              <a:gd name="vf" fmla="val 110557"/>
            </a:avLst>
          </a:prstGeom>
          <a:gradFill>
            <a:gsLst>
              <a:gs pos="0">
                <a:srgbClr val="FFFFFF"/>
              </a:gs>
              <a:gs pos="100000">
                <a:srgbClr val="B3B3B3"/>
              </a:gs>
            </a:gsLst>
            <a:lin ang="5400012" scaled="0"/>
          </a:gra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7" name="Google Shape;827;p56"/>
          <p:cNvSpPr/>
          <p:nvPr/>
        </p:nvSpPr>
        <p:spPr>
          <a:xfrm>
            <a:off x="3105138" y="1170025"/>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8" name="Google Shape;828;p56"/>
          <p:cNvSpPr/>
          <p:nvPr/>
        </p:nvSpPr>
        <p:spPr>
          <a:xfrm rot="10800000">
            <a:off x="3105138" y="3353950"/>
            <a:ext cx="2933700" cy="443100"/>
          </a:xfrm>
          <a:prstGeom prst="ribbon">
            <a:avLst>
              <a:gd name="adj1" fmla="val 16667"/>
              <a:gd name="adj2" fmla="val 50000"/>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1000"/>
                                        <p:tgtEl>
                                          <p:spTgt spid="827"/>
                                        </p:tgtEl>
                                      </p:cBhvr>
                                    </p:animEffect>
                                    <p:set>
                                      <p:cBhvr>
                                        <p:cTn id="7" dur="1" fill="hold">
                                          <p:stCondLst>
                                            <p:cond delay="1000"/>
                                          </p:stCondLst>
                                        </p:cTn>
                                        <p:tgtEl>
                                          <p:spTgt spid="82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828"/>
                                        </p:tgtEl>
                                      </p:cBhvr>
                                    </p:animEffect>
                                    <p:set>
                                      <p:cBhvr>
                                        <p:cTn id="10" dur="1" fill="hold">
                                          <p:stCondLst>
                                            <p:cond delay="1000"/>
                                          </p:stCondLst>
                                        </p:cTn>
                                        <p:tgtEl>
                                          <p:spTgt spid="8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832"/>
        <p:cNvGrpSpPr/>
        <p:nvPr/>
      </p:nvGrpSpPr>
      <p:grpSpPr>
        <a:xfrm>
          <a:off x="0" y="0"/>
          <a:ext cx="0" cy="0"/>
          <a:chOff x="0" y="0"/>
          <a:chExt cx="0" cy="0"/>
        </a:xfrm>
      </p:grpSpPr>
      <p:sp>
        <p:nvSpPr>
          <p:cNvPr id="833" name="Google Shape;833;p57">
            <a:hlinkClick r:id="" action="ppaction://hlinkshowjump?jump=nextslide"/>
          </p:cNvPr>
          <p:cNvSpPr/>
          <p:nvPr/>
        </p:nvSpPr>
        <p:spPr>
          <a:xfrm>
            <a:off x="3078900" y="26816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3</a:t>
            </a:r>
            <a:endParaRPr sz="2000" b="0" i="0" u="none" strike="noStrike" cap="none">
              <a:solidFill>
                <a:srgbClr val="000000"/>
              </a:solidFill>
              <a:latin typeface="Arial"/>
              <a:ea typeface="Arial"/>
              <a:cs typeface="Arial"/>
              <a:sym typeface="Arial"/>
            </a:endParaRPr>
          </a:p>
        </p:txBody>
      </p:sp>
      <p:sp>
        <p:nvSpPr>
          <p:cNvPr id="834" name="Google Shape;834;p57"/>
          <p:cNvSpPr txBox="1">
            <a:spLocks noGrp="1"/>
          </p:cNvSpPr>
          <p:nvPr>
            <p:ph type="title"/>
          </p:nvPr>
        </p:nvSpPr>
        <p:spPr>
          <a:xfrm>
            <a:off x="388350" y="296725"/>
            <a:ext cx="8367300" cy="8652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990"/>
              <a:buNone/>
            </a:pPr>
            <a:r>
              <a:rPr lang="sr" sz="2220" b="0" i="1">
                <a:latin typeface="Arial"/>
                <a:ea typeface="Arial"/>
                <a:cs typeface="Arial"/>
                <a:sym typeface="Arial"/>
              </a:rPr>
              <a:t>Вратили сте белу боју!</a:t>
            </a:r>
            <a:endParaRPr sz="2220" b="0" i="1">
              <a:latin typeface="Arial"/>
              <a:ea typeface="Arial"/>
              <a:cs typeface="Arial"/>
              <a:sym typeface="Arial"/>
            </a:endParaRPr>
          </a:p>
        </p:txBody>
      </p:sp>
      <p:sp>
        <p:nvSpPr>
          <p:cNvPr id="835" name="Google Shape;835;p57"/>
          <p:cNvSpPr txBox="1">
            <a:spLocks noGrp="1"/>
          </p:cNvSpPr>
          <p:nvPr>
            <p:ph type="body" idx="1"/>
          </p:nvPr>
        </p:nvSpPr>
        <p:spPr>
          <a:xfrm>
            <a:off x="515550" y="3817725"/>
            <a:ext cx="8112900" cy="1148700"/>
          </a:xfrm>
          <a:prstGeom prst="rect">
            <a:avLst/>
          </a:prstGeom>
          <a:noFill/>
          <a:ln>
            <a:noFill/>
          </a:ln>
        </p:spPr>
        <p:txBody>
          <a:bodyPr spcFirstLastPara="1" wrap="square" lIns="91425" tIns="91425" rIns="91425" bIns="91425" anchor="t" anchorCtr="0">
            <a:normAutofit lnSpcReduction="10000"/>
          </a:bodyPr>
          <a:lstStyle/>
          <a:p>
            <a:pPr marL="0" lvl="0" indent="0" algn="ctr" rtl="0">
              <a:lnSpc>
                <a:spcPct val="115000"/>
              </a:lnSpc>
              <a:spcBef>
                <a:spcPts val="0"/>
              </a:spcBef>
              <a:spcAft>
                <a:spcPts val="0"/>
              </a:spcAft>
              <a:buSzPts val="1300"/>
              <a:buNone/>
            </a:pPr>
            <a:r>
              <a:rPr lang="sr" sz="2000">
                <a:solidFill>
                  <a:srgbClr val="000000"/>
                </a:solidFill>
                <a:latin typeface="Times New Roman"/>
                <a:ea typeface="Times New Roman"/>
                <a:cs typeface="Times New Roman"/>
                <a:sym typeface="Times New Roman"/>
              </a:rPr>
              <a:t>Бескрајно вам хвала на помоћи! Сада ми је све јасно!</a:t>
            </a:r>
            <a:endParaRPr sz="2000">
              <a:solidFill>
                <a:srgbClr val="000000"/>
              </a:solidFill>
              <a:latin typeface="Times New Roman"/>
              <a:ea typeface="Times New Roman"/>
              <a:cs typeface="Times New Roman"/>
              <a:sym typeface="Times New Roman"/>
            </a:endParaRPr>
          </a:p>
          <a:p>
            <a:pPr marL="0" lvl="0" indent="0" algn="ctr" rtl="0">
              <a:lnSpc>
                <a:spcPct val="115000"/>
              </a:lnSpc>
              <a:spcBef>
                <a:spcPts val="1200"/>
              </a:spcBef>
              <a:spcAft>
                <a:spcPts val="1200"/>
              </a:spcAft>
              <a:buSzPts val="1300"/>
              <a:buNone/>
            </a:pPr>
            <a:r>
              <a:rPr lang="sr" sz="2000">
                <a:solidFill>
                  <a:srgbClr val="000000"/>
                </a:solidFill>
                <a:latin typeface="Times New Roman"/>
                <a:ea typeface="Times New Roman"/>
                <a:cs typeface="Times New Roman"/>
                <a:sym typeface="Times New Roman"/>
              </a:rPr>
              <a:t>Притисните заставу како бисте наставили.</a:t>
            </a:r>
            <a:endParaRPr sz="2000">
              <a:solidFill>
                <a:srgbClr val="000000"/>
              </a:solidFill>
              <a:latin typeface="Times New Roman"/>
              <a:ea typeface="Times New Roman"/>
              <a:cs typeface="Times New Roman"/>
              <a:sym typeface="Times New Roman"/>
            </a:endParaRPr>
          </a:p>
        </p:txBody>
      </p:sp>
      <p:sp>
        <p:nvSpPr>
          <p:cNvPr id="836" name="Google Shape;836;p57">
            <a:hlinkClick r:id="rId3" action="ppaction://hlinksldjump"/>
          </p:cNvPr>
          <p:cNvSpPr/>
          <p:nvPr/>
        </p:nvSpPr>
        <p:spPr>
          <a:xfrm>
            <a:off x="3078900" y="1342425"/>
            <a:ext cx="2986200" cy="669600"/>
          </a:xfrm>
          <a:prstGeom prst="rect">
            <a:avLst/>
          </a:prstGeom>
          <a:gradFill>
            <a:gsLst>
              <a:gs pos="0">
                <a:srgbClr val="DB0000"/>
              </a:gs>
              <a:gs pos="100000">
                <a:srgbClr val="54030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837" name="Google Shape;837;p57">
            <a:hlinkClick r:id="rId3" action="ppaction://hlinksldjump"/>
          </p:cNvPr>
          <p:cNvSpPr/>
          <p:nvPr/>
        </p:nvSpPr>
        <p:spPr>
          <a:xfrm>
            <a:off x="3078900" y="2012025"/>
            <a:ext cx="2986200" cy="669600"/>
          </a:xfrm>
          <a:prstGeom prst="rect">
            <a:avLst/>
          </a:prstGeom>
          <a:gradFill>
            <a:gsLst>
              <a:gs pos="0">
                <a:srgbClr val="3636BF"/>
              </a:gs>
              <a:gs pos="100000">
                <a:srgbClr val="1D1D55"/>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
        <p:nvSpPr>
          <p:cNvPr id="838" name="Google Shape;838;p57">
            <a:hlinkClick r:id="rId3" action="ppaction://hlinksldjump"/>
          </p:cNvPr>
          <p:cNvSpPr/>
          <p:nvPr/>
        </p:nvSpPr>
        <p:spPr>
          <a:xfrm>
            <a:off x="3078900" y="2681625"/>
            <a:ext cx="2986200" cy="669600"/>
          </a:xfrm>
          <a:prstGeom prst="rect">
            <a:avLst/>
          </a:prstGeom>
          <a:gradFill>
            <a:gsLst>
              <a:gs pos="0">
                <a:srgbClr val="FFFFFF"/>
              </a:gs>
              <a:gs pos="100000">
                <a:srgbClr val="B3B3B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38"/>
                                        </p:tgtEl>
                                        <p:attrNameLst>
                                          <p:attrName>style.visibility</p:attrName>
                                        </p:attrNameLst>
                                      </p:cBhvr>
                                      <p:to>
                                        <p:strVal val="visible"/>
                                      </p:to>
                                    </p:set>
                                    <p:animEffect transition="in" filter="fade">
                                      <p:cBhvr>
                                        <p:cTn id="7" dur="1000"/>
                                        <p:tgtEl>
                                          <p:spTgt spid="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p58"/>
          <p:cNvSpPr txBox="1">
            <a:spLocks noGrp="1"/>
          </p:cNvSpPr>
          <p:nvPr>
            <p:ph type="title"/>
          </p:nvPr>
        </p:nvSpPr>
        <p:spPr>
          <a:xfrm>
            <a:off x="1303800" y="598575"/>
            <a:ext cx="7030500" cy="999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sr" sz="3000" i="1">
                <a:latin typeface="Arial"/>
                <a:ea typeface="Arial"/>
                <a:cs typeface="Arial"/>
                <a:sym typeface="Arial"/>
              </a:rPr>
              <a:t>Важност матерњег језика</a:t>
            </a:r>
            <a:endParaRPr sz="3000" i="1">
              <a:latin typeface="Arial"/>
              <a:ea typeface="Arial"/>
              <a:cs typeface="Arial"/>
              <a:sym typeface="Arial"/>
            </a:endParaRPr>
          </a:p>
        </p:txBody>
      </p:sp>
      <p:sp>
        <p:nvSpPr>
          <p:cNvPr id="844" name="Google Shape;844;p58"/>
          <p:cNvSpPr txBox="1">
            <a:spLocks noGrp="1"/>
          </p:cNvSpPr>
          <p:nvPr>
            <p:ph type="body" idx="1"/>
          </p:nvPr>
        </p:nvSpPr>
        <p:spPr>
          <a:xfrm>
            <a:off x="844950" y="1675624"/>
            <a:ext cx="7454100" cy="3274747"/>
          </a:xfrm>
          <a:prstGeom prst="rect">
            <a:avLst/>
          </a:prstGeom>
          <a:noFill/>
          <a:ln>
            <a:noFill/>
          </a:ln>
        </p:spPr>
        <p:txBody>
          <a:bodyPr spcFirstLastPara="1" wrap="square" lIns="91425" tIns="91425" rIns="91425" bIns="91425" anchor="t" anchorCtr="0">
            <a:normAutofit/>
          </a:bodyPr>
          <a:lstStyle/>
          <a:p>
            <a:pPr marL="0" lvl="0" indent="0" algn="just" rtl="0">
              <a:lnSpc>
                <a:spcPct val="115000"/>
              </a:lnSpc>
              <a:spcBef>
                <a:spcPts val="0"/>
              </a:spcBef>
              <a:spcAft>
                <a:spcPts val="1200"/>
              </a:spcAft>
              <a:buSzPts val="1300"/>
              <a:buNone/>
            </a:pPr>
            <a:r>
              <a:rPr lang="sr" sz="2200" dirty="0">
                <a:latin typeface="Times New Roman"/>
                <a:ea typeface="Times New Roman"/>
                <a:cs typeface="Times New Roman"/>
                <a:sym typeface="Times New Roman"/>
              </a:rPr>
              <a:t>По неким истраживањима </a:t>
            </a:r>
            <a:r>
              <a:rPr lang="sr-Cyrl-RS" sz="2200" dirty="0" smtClean="0">
                <a:latin typeface="Times New Roman"/>
                <a:ea typeface="Times New Roman"/>
                <a:cs typeface="Times New Roman"/>
                <a:sym typeface="Times New Roman"/>
              </a:rPr>
              <a:t>на </a:t>
            </a:r>
            <a:r>
              <a:rPr lang="sr" sz="2200" dirty="0" smtClean="0">
                <a:latin typeface="Times New Roman"/>
                <a:ea typeface="Times New Roman"/>
                <a:cs typeface="Times New Roman"/>
                <a:sym typeface="Times New Roman"/>
              </a:rPr>
              <a:t>сваке </a:t>
            </a:r>
            <a:r>
              <a:rPr lang="sr" sz="2200" dirty="0">
                <a:latin typeface="Times New Roman"/>
                <a:ea typeface="Times New Roman"/>
                <a:cs typeface="Times New Roman"/>
                <a:sym typeface="Times New Roman"/>
              </a:rPr>
              <a:t>две недеље изумире по један језик. Језичка разноликост је све угроженија, јер све више језика нестаје. Према прогнозама, до краја 21. века нестаће више од пола језика. Зато је веома важно чувати и неговати матерњи језик. Читањем литературе на књижевном језику сачуваћемо језик, писмо и идентитет једног народа</a:t>
            </a:r>
            <a:r>
              <a:rPr lang="sr" sz="2200" dirty="0" smtClean="0">
                <a:latin typeface="Times New Roman"/>
                <a:ea typeface="Times New Roman"/>
                <a:cs typeface="Times New Roman"/>
                <a:sym typeface="Times New Roman"/>
              </a:rPr>
              <a:t>.</a:t>
            </a:r>
            <a:endParaRPr lang="sr-Cyrl-RS" sz="2200" dirty="0" smtClean="0">
              <a:latin typeface="Times New Roman"/>
              <a:ea typeface="Times New Roman"/>
              <a:cs typeface="Times New Roman"/>
              <a:sym typeface="Times New Roman"/>
            </a:endParaRPr>
          </a:p>
        </p:txBody>
      </p:sp>
      <p:sp>
        <p:nvSpPr>
          <p:cNvPr id="845" name="Google Shape;845;p58">
            <a:hlinkClick r:id="rId3" action="ppaction://hlinksldjump"/>
          </p:cNvPr>
          <p:cNvSpPr/>
          <p:nvPr/>
        </p:nvSpPr>
        <p:spPr>
          <a:xfrm>
            <a:off x="7166200" y="4339075"/>
            <a:ext cx="1487100" cy="5823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849"/>
        <p:cNvGrpSpPr/>
        <p:nvPr/>
      </p:nvGrpSpPr>
      <p:grpSpPr>
        <a:xfrm>
          <a:off x="0" y="0"/>
          <a:ext cx="0" cy="0"/>
          <a:chOff x="0" y="0"/>
          <a:chExt cx="0" cy="0"/>
        </a:xfrm>
      </p:grpSpPr>
      <p:sp>
        <p:nvSpPr>
          <p:cNvPr id="850" name="Google Shape;850;p59"/>
          <p:cNvSpPr txBox="1">
            <a:spLocks noGrp="1"/>
          </p:cNvSpPr>
          <p:nvPr>
            <p:ph type="title"/>
          </p:nvPr>
        </p:nvSpPr>
        <p:spPr>
          <a:xfrm>
            <a:off x="1303800" y="314795"/>
            <a:ext cx="7030500" cy="620626"/>
          </a:xfrm>
          <a:prstGeom prst="rect">
            <a:avLst/>
          </a:prstGeom>
          <a:noFill/>
          <a:ln>
            <a:noFill/>
          </a:ln>
        </p:spPr>
        <p:txBody>
          <a:bodyPr spcFirstLastPara="1" wrap="square" lIns="91425" tIns="91425" rIns="91425" bIns="91425" anchor="t" anchorCtr="0">
            <a:normAutofit fontScale="90000"/>
          </a:bodyPr>
          <a:lstStyle/>
          <a:p>
            <a:pPr marL="0" lvl="0" indent="0" algn="ctr" rtl="0">
              <a:lnSpc>
                <a:spcPct val="100000"/>
              </a:lnSpc>
              <a:spcBef>
                <a:spcPts val="0"/>
              </a:spcBef>
              <a:spcAft>
                <a:spcPts val="0"/>
              </a:spcAft>
              <a:buSzPts val="2800"/>
              <a:buNone/>
            </a:pPr>
            <a:r>
              <a:rPr lang="sr" sz="3000" i="1" dirty="0">
                <a:latin typeface="Arial"/>
                <a:ea typeface="Arial"/>
                <a:cs typeface="Arial"/>
                <a:sym typeface="Arial"/>
              </a:rPr>
              <a:t>Важност матерњег језика</a:t>
            </a:r>
            <a:endParaRPr sz="3000" i="1">
              <a:latin typeface="Arial"/>
              <a:ea typeface="Arial"/>
              <a:cs typeface="Arial"/>
              <a:sym typeface="Arial"/>
            </a:endParaRPr>
          </a:p>
        </p:txBody>
      </p:sp>
      <p:sp>
        <p:nvSpPr>
          <p:cNvPr id="851" name="Google Shape;851;p59"/>
          <p:cNvSpPr txBox="1">
            <a:spLocks noGrp="1"/>
          </p:cNvSpPr>
          <p:nvPr>
            <p:ph type="body" idx="1"/>
          </p:nvPr>
        </p:nvSpPr>
        <p:spPr>
          <a:xfrm>
            <a:off x="336331" y="921486"/>
            <a:ext cx="8397269" cy="4222014"/>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1200"/>
              </a:spcAft>
              <a:buSzPts val="1300"/>
              <a:buNone/>
            </a:pPr>
            <a:r>
              <a:rPr lang="sr" sz="2000" dirty="0">
                <a:latin typeface="Times New Roman"/>
                <a:ea typeface="Times New Roman"/>
                <a:cs typeface="Times New Roman"/>
                <a:sym typeface="Times New Roman"/>
              </a:rPr>
              <a:t>Ако очувамо српски језик, очуваћемо идентитет српског народа, а ако га изгубимо, изгубићемо и културу и идентитет. Ниједна култура, ниједан народ не могу бити потпуни ако не чувају свој матерњи језик.  За одржање и неговање матерњег језика веома је важно да се он говори не само на географском подручју које носи тај језик, већ свуда где живе припадници народа који су говорници тог језика. Само тако се језик чува и спречава његов нестанак</a:t>
            </a:r>
            <a:r>
              <a:rPr lang="sr" sz="2000" dirty="0" smtClean="0">
                <a:latin typeface="Times New Roman"/>
                <a:ea typeface="Times New Roman"/>
                <a:cs typeface="Times New Roman"/>
                <a:sym typeface="Times New Roman"/>
              </a:rPr>
              <a:t>.</a:t>
            </a:r>
            <a:endParaRPr lang="sr-Cyrl-RS" sz="2000" dirty="0" smtClean="0">
              <a:latin typeface="Times New Roman"/>
              <a:ea typeface="Times New Roman"/>
              <a:cs typeface="Times New Roman"/>
              <a:sym typeface="Times New Roman"/>
            </a:endParaRPr>
          </a:p>
          <a:p>
            <a:pPr marL="0" lvl="0" indent="0" algn="just">
              <a:spcAft>
                <a:spcPts val="1200"/>
              </a:spcAft>
              <a:buNone/>
            </a:pPr>
            <a:r>
              <a:rPr lang="ru-RU" sz="2000" dirty="0" smtClean="0">
                <a:latin typeface="Times New Roman"/>
                <a:ea typeface="Times New Roman"/>
                <a:cs typeface="Times New Roman"/>
                <a:sym typeface="Times New Roman"/>
              </a:rPr>
              <a:t>Чувена мисао чувеног Душка Радовића односи се на све матерње језике: ‘’ Волите српски језик сваког дана помало. Српски језик нема никог другог осим нас</a:t>
            </a:r>
            <a:r>
              <a:rPr lang="ru-RU" sz="2000" dirty="0" smtClean="0">
                <a:latin typeface="Times New Roman"/>
                <a:ea typeface="Times New Roman"/>
                <a:cs typeface="Times New Roman"/>
                <a:sym typeface="Times New Roman"/>
              </a:rPr>
              <a:t>.’’</a:t>
            </a:r>
          </a:p>
          <a:p>
            <a:pPr marL="0" lvl="0" indent="0" algn="just">
              <a:spcAft>
                <a:spcPts val="1200"/>
              </a:spcAft>
              <a:buNone/>
            </a:pPr>
            <a:r>
              <a:rPr lang="ru-RU" sz="2000" dirty="0" smtClean="0">
                <a:latin typeface="Times New Roman"/>
                <a:ea typeface="Times New Roman"/>
                <a:cs typeface="Times New Roman"/>
                <a:sym typeface="Times New Roman"/>
              </a:rPr>
              <a:t>Честитамо </a:t>
            </a:r>
            <a:r>
              <a:rPr lang="ru-RU" sz="2000" dirty="0" smtClean="0">
                <a:latin typeface="Times New Roman"/>
                <a:ea typeface="Times New Roman"/>
                <a:cs typeface="Times New Roman"/>
                <a:sym typeface="Times New Roman"/>
              </a:rPr>
              <a:t>Међународни дан матерњег језика!</a:t>
            </a:r>
          </a:p>
          <a:p>
            <a:pPr marL="0" lvl="0" indent="0" algn="just" rtl="0">
              <a:lnSpc>
                <a:spcPct val="115000"/>
              </a:lnSpc>
              <a:spcBef>
                <a:spcPts val="0"/>
              </a:spcBef>
              <a:spcAft>
                <a:spcPts val="1200"/>
              </a:spcAft>
              <a:buSzPts val="1300"/>
              <a:buNone/>
            </a:pPr>
            <a:endParaRPr sz="2000">
              <a:latin typeface="Times New Roman"/>
              <a:ea typeface="Times New Roman"/>
              <a:cs typeface="Times New Roman"/>
              <a:sym typeface="Times New Roman"/>
            </a:endParaRPr>
          </a:p>
        </p:txBody>
      </p:sp>
      <p:sp>
        <p:nvSpPr>
          <p:cNvPr id="852" name="Google Shape;852;p59">
            <a:hlinkClick r:id="rId3" action="ppaction://hlinksldjump"/>
          </p:cNvPr>
          <p:cNvSpPr/>
          <p:nvPr/>
        </p:nvSpPr>
        <p:spPr>
          <a:xfrm>
            <a:off x="7166200" y="4351225"/>
            <a:ext cx="1487100" cy="5823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НАСТАВИ</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856"/>
        <p:cNvGrpSpPr/>
        <p:nvPr/>
      </p:nvGrpSpPr>
      <p:grpSpPr>
        <a:xfrm>
          <a:off x="0" y="0"/>
          <a:ext cx="0" cy="0"/>
          <a:chOff x="0" y="0"/>
          <a:chExt cx="0" cy="0"/>
        </a:xfrm>
      </p:grpSpPr>
      <p:sp>
        <p:nvSpPr>
          <p:cNvPr id="857" name="Google Shape;857;p60"/>
          <p:cNvSpPr txBox="1">
            <a:spLocks noGrp="1"/>
          </p:cNvSpPr>
          <p:nvPr>
            <p:ph type="ctrTitle"/>
          </p:nvPr>
        </p:nvSpPr>
        <p:spPr>
          <a:xfrm>
            <a:off x="484275" y="1209000"/>
            <a:ext cx="4871400" cy="1567200"/>
          </a:xfrm>
          <a:prstGeom prst="rect">
            <a:avLst/>
          </a:prstGeom>
          <a:noFill/>
          <a:ln w="38100" cap="flat" cmpd="sng">
            <a:solidFill>
              <a:srgbClr val="6AA84F"/>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5000" i="1">
                <a:solidFill>
                  <a:srgbClr val="000000"/>
                </a:solidFill>
                <a:latin typeface="Arial"/>
                <a:ea typeface="Arial"/>
                <a:cs typeface="Arial"/>
                <a:sym typeface="Arial"/>
              </a:rPr>
              <a:t>КРАЈ</a:t>
            </a:r>
            <a:endParaRPr sz="5000" i="1">
              <a:solidFill>
                <a:srgbClr val="000000"/>
              </a:solidFill>
              <a:latin typeface="Arial"/>
              <a:ea typeface="Arial"/>
              <a:cs typeface="Arial"/>
              <a:sym typeface="Arial"/>
            </a:endParaRPr>
          </a:p>
        </p:txBody>
      </p:sp>
      <p:sp>
        <p:nvSpPr>
          <p:cNvPr id="858" name="Google Shape;858;p60">
            <a:hlinkClick r:id="rId3" action="ppaction://hlinksldjump"/>
          </p:cNvPr>
          <p:cNvSpPr/>
          <p:nvPr/>
        </p:nvSpPr>
        <p:spPr>
          <a:xfrm>
            <a:off x="5907075" y="3173950"/>
            <a:ext cx="2222100" cy="948900"/>
          </a:xfrm>
          <a:prstGeom prst="roundRect">
            <a:avLst>
              <a:gd name="adj" fmla="val 16667"/>
            </a:avLst>
          </a:prstGeom>
          <a:gradFill>
            <a:gsLst>
              <a:gs pos="0">
                <a:srgbClr val="EEF4D7"/>
              </a:gs>
              <a:gs pos="100000">
                <a:srgbClr val="BFD376"/>
              </a:gs>
            </a:gsLst>
            <a:lin ang="5400012" scaled="0"/>
          </a:gradFill>
          <a:ln w="38100"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УЧЕСНИЦИ</a:t>
            </a:r>
            <a:endParaRPr sz="1800" b="0" i="0" u="none" strike="noStrike" cap="none">
              <a:solidFill>
                <a:srgbClr val="000000"/>
              </a:solidFill>
              <a:latin typeface="Arial"/>
              <a:ea typeface="Arial"/>
              <a:cs typeface="Arial"/>
              <a:sym typeface="Arial"/>
            </a:endParaRPr>
          </a:p>
        </p:txBody>
      </p:sp>
      <p:sp>
        <p:nvSpPr>
          <p:cNvPr id="859" name="Google Shape;859;p60"/>
          <p:cNvSpPr txBox="1">
            <a:spLocks noGrp="1"/>
          </p:cNvSpPr>
          <p:nvPr>
            <p:ph type="ctrTitle"/>
          </p:nvPr>
        </p:nvSpPr>
        <p:spPr>
          <a:xfrm>
            <a:off x="1339425" y="3173950"/>
            <a:ext cx="3161100" cy="948900"/>
          </a:xfrm>
          <a:prstGeom prst="rect">
            <a:avLst/>
          </a:prstGeom>
          <a:noFill/>
          <a:ln w="38100" cap="flat" cmpd="sng">
            <a:solidFill>
              <a:srgbClr val="6AA84F"/>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sr" sz="2500" b="0" i="1">
                <a:solidFill>
                  <a:srgbClr val="000000"/>
                </a:solidFill>
                <a:latin typeface="Arial"/>
                <a:ea typeface="Arial"/>
                <a:cs typeface="Arial"/>
                <a:sym typeface="Arial"/>
              </a:rPr>
              <a:t>Хвала на пажњи!</a:t>
            </a:r>
            <a:endParaRPr sz="2500" b="0" i="1">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lin ang="5400012" scaled="0"/>
        </a:gradFill>
        <a:effectLst/>
      </p:bgPr>
    </p:bg>
    <p:spTree>
      <p:nvGrpSpPr>
        <p:cNvPr id="1" name="Shape 303"/>
        <p:cNvGrpSpPr/>
        <p:nvPr/>
      </p:nvGrpSpPr>
      <p:grpSpPr>
        <a:xfrm>
          <a:off x="0" y="0"/>
          <a:ext cx="0" cy="0"/>
          <a:chOff x="0" y="0"/>
          <a:chExt cx="0" cy="0"/>
        </a:xfrm>
      </p:grpSpPr>
      <p:sp>
        <p:nvSpPr>
          <p:cNvPr id="304" name="Google Shape;304;p17"/>
          <p:cNvSpPr txBox="1">
            <a:spLocks noGrp="1"/>
          </p:cNvSpPr>
          <p:nvPr>
            <p:ph type="title"/>
          </p:nvPr>
        </p:nvSpPr>
        <p:spPr>
          <a:xfrm>
            <a:off x="388350" y="318150"/>
            <a:ext cx="8367300" cy="8652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990"/>
              <a:buNone/>
            </a:pPr>
            <a:r>
              <a:rPr lang="sr" sz="2220" b="0" i="1">
                <a:latin typeface="Arial"/>
                <a:ea typeface="Arial"/>
                <a:cs typeface="Arial"/>
                <a:sym typeface="Arial"/>
              </a:rPr>
              <a:t>О, не! Боје на застави су избледеле!</a:t>
            </a:r>
            <a:endParaRPr sz="2220" b="0" i="1">
              <a:latin typeface="Arial"/>
              <a:ea typeface="Arial"/>
              <a:cs typeface="Arial"/>
              <a:sym typeface="Arial"/>
            </a:endParaRPr>
          </a:p>
        </p:txBody>
      </p:sp>
      <p:sp>
        <p:nvSpPr>
          <p:cNvPr id="305" name="Google Shape;305;p17"/>
          <p:cNvSpPr txBox="1">
            <a:spLocks noGrp="1"/>
          </p:cNvSpPr>
          <p:nvPr>
            <p:ph type="body" idx="1"/>
          </p:nvPr>
        </p:nvSpPr>
        <p:spPr>
          <a:xfrm>
            <a:off x="515550" y="3616375"/>
            <a:ext cx="8112900" cy="13608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1200"/>
              </a:spcAft>
              <a:buSzPts val="1300"/>
              <a:buNone/>
            </a:pPr>
            <a:r>
              <a:rPr lang="sr" sz="2000">
                <a:solidFill>
                  <a:srgbClr val="000000"/>
                </a:solidFill>
                <a:latin typeface="Times New Roman"/>
                <a:ea typeface="Times New Roman"/>
                <a:cs typeface="Times New Roman"/>
                <a:sym typeface="Times New Roman"/>
              </a:rPr>
              <a:t>Бледе и сећања. Шта је језик? Зашто је мој језик важан? Помозите ми да се сетим. Вратите боје и спасите свет! Притисните прво поље како бисте се увели у свет језика.</a:t>
            </a:r>
            <a:endParaRPr sz="2000">
              <a:solidFill>
                <a:srgbClr val="000000"/>
              </a:solidFill>
              <a:latin typeface="Times New Roman"/>
              <a:ea typeface="Times New Roman"/>
              <a:cs typeface="Times New Roman"/>
              <a:sym typeface="Times New Roman"/>
            </a:endParaRPr>
          </a:p>
        </p:txBody>
      </p:sp>
      <p:sp>
        <p:nvSpPr>
          <p:cNvPr id="306" name="Google Shape;306;p17">
            <a:hlinkClick r:id="rId3" action="ppaction://hlinksldjump"/>
          </p:cNvPr>
          <p:cNvSpPr/>
          <p:nvPr/>
        </p:nvSpPr>
        <p:spPr>
          <a:xfrm>
            <a:off x="3078900" y="13424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1</a:t>
            </a:r>
            <a:endParaRPr sz="2000" b="0" i="0" u="none" strike="noStrike" cap="none">
              <a:solidFill>
                <a:srgbClr val="000000"/>
              </a:solidFill>
              <a:latin typeface="Arial"/>
              <a:ea typeface="Arial"/>
              <a:cs typeface="Arial"/>
              <a:sym typeface="Arial"/>
            </a:endParaRPr>
          </a:p>
        </p:txBody>
      </p:sp>
      <p:sp>
        <p:nvSpPr>
          <p:cNvPr id="307" name="Google Shape;307;p17"/>
          <p:cNvSpPr/>
          <p:nvPr/>
        </p:nvSpPr>
        <p:spPr>
          <a:xfrm>
            <a:off x="3078900" y="20120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2</a:t>
            </a:r>
            <a:endParaRPr sz="2000" b="0" i="0" u="none" strike="noStrike" cap="none">
              <a:solidFill>
                <a:srgbClr val="000000"/>
              </a:solidFill>
              <a:latin typeface="Arial"/>
              <a:ea typeface="Arial"/>
              <a:cs typeface="Arial"/>
              <a:sym typeface="Arial"/>
            </a:endParaRPr>
          </a:p>
        </p:txBody>
      </p:sp>
      <p:sp>
        <p:nvSpPr>
          <p:cNvPr id="308" name="Google Shape;308;p17"/>
          <p:cNvSpPr/>
          <p:nvPr/>
        </p:nvSpPr>
        <p:spPr>
          <a:xfrm>
            <a:off x="3078900" y="2681625"/>
            <a:ext cx="2986200" cy="669600"/>
          </a:xfrm>
          <a:prstGeom prst="rect">
            <a:avLst/>
          </a:prstGeom>
          <a:solidFill>
            <a:srgbClr val="666666"/>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sr" sz="2000" b="0" i="0" u="none" strike="noStrike" cap="none">
                <a:solidFill>
                  <a:srgbClr val="000000"/>
                </a:solidFill>
                <a:latin typeface="Arial"/>
                <a:ea typeface="Arial"/>
                <a:cs typeface="Arial"/>
                <a:sym typeface="Arial"/>
              </a:rPr>
              <a:t>3</a:t>
            </a:r>
            <a:endParaRPr sz="20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312"/>
        <p:cNvGrpSpPr/>
        <p:nvPr/>
      </p:nvGrpSpPr>
      <p:grpSpPr>
        <a:xfrm>
          <a:off x="0" y="0"/>
          <a:ext cx="0" cy="0"/>
          <a:chOff x="0" y="0"/>
          <a:chExt cx="0" cy="0"/>
        </a:xfrm>
      </p:grpSpPr>
      <p:sp>
        <p:nvSpPr>
          <p:cNvPr id="313" name="Google Shape;313;p18"/>
          <p:cNvSpPr txBox="1">
            <a:spLocks noGrp="1"/>
          </p:cNvSpPr>
          <p:nvPr>
            <p:ph type="title"/>
          </p:nvPr>
        </p:nvSpPr>
        <p:spPr>
          <a:xfrm>
            <a:off x="677850" y="414400"/>
            <a:ext cx="7788300" cy="9873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3600"/>
              <a:buNone/>
            </a:pPr>
            <a:r>
              <a:rPr lang="sr" sz="2200" b="0" i="1">
                <a:solidFill>
                  <a:srgbClr val="000000"/>
                </a:solidFill>
                <a:latin typeface="Arial"/>
                <a:ea typeface="Arial"/>
                <a:cs typeface="Arial"/>
                <a:sym typeface="Arial"/>
              </a:rPr>
              <a:t>Већ на почетку пута препрека! Како ћемо даље?! Да ли бисте нам помогли да решимо асоцијацију?</a:t>
            </a:r>
            <a:endParaRPr sz="2200" b="0" i="1">
              <a:solidFill>
                <a:srgbClr val="000000"/>
              </a:solidFill>
              <a:latin typeface="Arial"/>
              <a:ea typeface="Arial"/>
              <a:cs typeface="Arial"/>
              <a:sym typeface="Arial"/>
            </a:endParaRPr>
          </a:p>
        </p:txBody>
      </p:sp>
      <p:sp>
        <p:nvSpPr>
          <p:cNvPr id="314" name="Google Shape;314;p18"/>
          <p:cNvSpPr/>
          <p:nvPr/>
        </p:nvSpPr>
        <p:spPr>
          <a:xfrm>
            <a:off x="1054300" y="1511375"/>
            <a:ext cx="3345600" cy="682500"/>
          </a:xfrm>
          <a:prstGeom prst="roundRect">
            <a:avLst>
              <a:gd name="adj" fmla="val 16667"/>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Сваки народ има један.</a:t>
            </a:r>
            <a:endParaRPr sz="1800" b="0" i="0" u="none" strike="noStrike" cap="none">
              <a:solidFill>
                <a:srgbClr val="000000"/>
              </a:solidFill>
              <a:latin typeface="Arial"/>
              <a:ea typeface="Arial"/>
              <a:cs typeface="Arial"/>
              <a:sym typeface="Arial"/>
            </a:endParaRPr>
          </a:p>
        </p:txBody>
      </p:sp>
      <p:sp>
        <p:nvSpPr>
          <p:cNvPr id="315" name="Google Shape;315;p18"/>
          <p:cNvSpPr/>
          <p:nvPr/>
        </p:nvSpPr>
        <p:spPr>
          <a:xfrm>
            <a:off x="4771775" y="1511375"/>
            <a:ext cx="3345600" cy="682500"/>
          </a:xfrm>
          <a:prstGeom prst="roundRect">
            <a:avLst>
              <a:gd name="adj" fmla="val 16667"/>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То је орган у телу.</a:t>
            </a:r>
            <a:endParaRPr sz="1800" b="0" i="0" u="none" strike="noStrike" cap="none">
              <a:solidFill>
                <a:srgbClr val="000000"/>
              </a:solidFill>
              <a:latin typeface="Arial"/>
              <a:ea typeface="Arial"/>
              <a:cs typeface="Arial"/>
              <a:sym typeface="Arial"/>
            </a:endParaRPr>
          </a:p>
        </p:txBody>
      </p:sp>
      <p:sp>
        <p:nvSpPr>
          <p:cNvPr id="316" name="Google Shape;316;p18"/>
          <p:cNvSpPr/>
          <p:nvPr/>
        </p:nvSpPr>
        <p:spPr>
          <a:xfrm>
            <a:off x="1054300" y="3095725"/>
            <a:ext cx="3345600" cy="682500"/>
          </a:xfrm>
          <a:prstGeom prst="roundRect">
            <a:avLst>
              <a:gd name="adj" fmla="val 16667"/>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Може бити на патици.</a:t>
            </a:r>
            <a:endParaRPr sz="1800" b="0" i="0" u="none" strike="noStrike" cap="none">
              <a:solidFill>
                <a:srgbClr val="000000"/>
              </a:solidFill>
              <a:latin typeface="Arial"/>
              <a:ea typeface="Arial"/>
              <a:cs typeface="Arial"/>
              <a:sym typeface="Arial"/>
            </a:endParaRPr>
          </a:p>
        </p:txBody>
      </p:sp>
      <p:sp>
        <p:nvSpPr>
          <p:cNvPr id="317" name="Google Shape;317;p18"/>
          <p:cNvSpPr/>
          <p:nvPr/>
        </p:nvSpPr>
        <p:spPr>
          <a:xfrm>
            <a:off x="4771775" y="3095725"/>
            <a:ext cx="3345600" cy="682500"/>
          </a:xfrm>
          <a:prstGeom prst="roundRect">
            <a:avLst>
              <a:gd name="adj" fmla="val 16667"/>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Део је говорног апарата.</a:t>
            </a:r>
            <a:endParaRPr sz="1800" b="0" i="0" u="none" strike="noStrike" cap="none">
              <a:solidFill>
                <a:srgbClr val="000000"/>
              </a:solidFill>
              <a:latin typeface="Arial"/>
              <a:ea typeface="Arial"/>
              <a:cs typeface="Arial"/>
              <a:sym typeface="Arial"/>
            </a:endParaRPr>
          </a:p>
        </p:txBody>
      </p:sp>
      <p:sp>
        <p:nvSpPr>
          <p:cNvPr id="318" name="Google Shape;318;p18">
            <a:hlinkClick r:id="rId3" action="ppaction://hlinksldjump"/>
          </p:cNvPr>
          <p:cNvSpPr/>
          <p:nvPr/>
        </p:nvSpPr>
        <p:spPr>
          <a:xfrm>
            <a:off x="3669300" y="2303538"/>
            <a:ext cx="1805400" cy="6825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a:t>
            </a:r>
            <a:endParaRPr sz="2200" b="0" i="0" u="none" strike="noStrike" cap="none">
              <a:solidFill>
                <a:srgbClr val="000000"/>
              </a:solidFill>
              <a:latin typeface="Arial"/>
              <a:ea typeface="Arial"/>
              <a:cs typeface="Arial"/>
              <a:sym typeface="Arial"/>
            </a:endParaRPr>
          </a:p>
        </p:txBody>
      </p:sp>
      <p:sp>
        <p:nvSpPr>
          <p:cNvPr id="319" name="Google Shape;319;p18"/>
          <p:cNvSpPr txBox="1"/>
          <p:nvPr/>
        </p:nvSpPr>
        <p:spPr>
          <a:xfrm>
            <a:off x="627650" y="3957700"/>
            <a:ext cx="7800600" cy="8619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Times New Roman"/>
                <a:ea typeface="Times New Roman"/>
                <a:cs typeface="Times New Roman"/>
                <a:sym typeface="Times New Roman"/>
              </a:rPr>
              <a:t>Пратите кораке како бисте је решили. Ако мислите да знате одговор, притисните знак питања у средини.</a:t>
            </a:r>
            <a:endParaRPr sz="2200" b="0" i="0" u="none" strike="noStrike" cap="none">
              <a:solidFill>
                <a:srgbClr val="000000"/>
              </a:solidFill>
              <a:latin typeface="Times New Roman"/>
              <a:ea typeface="Times New Roman"/>
              <a:cs typeface="Times New Roman"/>
              <a:sym typeface="Times New Roman"/>
            </a:endParaRPr>
          </a:p>
        </p:txBody>
      </p:sp>
      <p:sp>
        <p:nvSpPr>
          <p:cNvPr id="320" name="Google Shape;320;p18"/>
          <p:cNvSpPr/>
          <p:nvPr/>
        </p:nvSpPr>
        <p:spPr>
          <a:xfrm>
            <a:off x="1054300" y="1511375"/>
            <a:ext cx="3345600" cy="6825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А</a:t>
            </a:r>
            <a:endParaRPr sz="1800" b="0" i="0" u="none" strike="noStrike" cap="none">
              <a:solidFill>
                <a:srgbClr val="000000"/>
              </a:solidFill>
              <a:latin typeface="Arial"/>
              <a:ea typeface="Arial"/>
              <a:cs typeface="Arial"/>
              <a:sym typeface="Arial"/>
            </a:endParaRPr>
          </a:p>
        </p:txBody>
      </p:sp>
      <p:sp>
        <p:nvSpPr>
          <p:cNvPr id="321" name="Google Shape;321;p18"/>
          <p:cNvSpPr/>
          <p:nvPr/>
        </p:nvSpPr>
        <p:spPr>
          <a:xfrm>
            <a:off x="4771775" y="1511375"/>
            <a:ext cx="3345600" cy="6825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Б</a:t>
            </a:r>
            <a:endParaRPr sz="1800" b="0" i="0" u="none" strike="noStrike" cap="none">
              <a:solidFill>
                <a:srgbClr val="000000"/>
              </a:solidFill>
              <a:latin typeface="Arial"/>
              <a:ea typeface="Arial"/>
              <a:cs typeface="Arial"/>
              <a:sym typeface="Arial"/>
            </a:endParaRPr>
          </a:p>
        </p:txBody>
      </p:sp>
      <p:sp>
        <p:nvSpPr>
          <p:cNvPr id="322" name="Google Shape;322;p18"/>
          <p:cNvSpPr/>
          <p:nvPr/>
        </p:nvSpPr>
        <p:spPr>
          <a:xfrm>
            <a:off x="1054300" y="3095725"/>
            <a:ext cx="3345600" cy="6825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В</a:t>
            </a:r>
            <a:endParaRPr sz="1800" b="0" i="0" u="none" strike="noStrike" cap="none">
              <a:solidFill>
                <a:srgbClr val="000000"/>
              </a:solidFill>
              <a:latin typeface="Arial"/>
              <a:ea typeface="Arial"/>
              <a:cs typeface="Arial"/>
              <a:sym typeface="Arial"/>
            </a:endParaRPr>
          </a:p>
        </p:txBody>
      </p:sp>
      <p:sp>
        <p:nvSpPr>
          <p:cNvPr id="323" name="Google Shape;323;p18"/>
          <p:cNvSpPr/>
          <p:nvPr/>
        </p:nvSpPr>
        <p:spPr>
          <a:xfrm>
            <a:off x="4771775" y="3095725"/>
            <a:ext cx="3345600" cy="6825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Г</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1000"/>
                                        <p:tgtEl>
                                          <p:spTgt spid="320"/>
                                        </p:tgtEl>
                                      </p:cBhvr>
                                    </p:animEffect>
                                    <p:set>
                                      <p:cBhvr>
                                        <p:cTn id="7" dur="1" fill="hold">
                                          <p:stCondLst>
                                            <p:cond delay="1000"/>
                                          </p:stCondLst>
                                        </p:cTn>
                                        <p:tgtEl>
                                          <p:spTgt spid="320"/>
                                        </p:tgtEl>
                                        <p:attrNameLst>
                                          <p:attrName>style.visibility</p:attrName>
                                        </p:attrNameLst>
                                      </p:cBhvr>
                                      <p:to>
                                        <p:strVal val="hidden"/>
                                      </p:to>
                                    </p:set>
                                  </p:childTnLst>
                                </p:cTn>
                              </p:par>
                            </p:childTnLst>
                          </p:cTn>
                        </p:par>
                        <p:par>
                          <p:cTn id="8" fill="hold">
                            <p:stCondLst>
                              <p:cond delay="1000"/>
                            </p:stCondLst>
                            <p:childTnLst>
                              <p:par>
                                <p:cTn id="9" presetID="10" presetClass="exit" presetSubtype="0" fill="hold" nodeType="afterEffect">
                                  <p:stCondLst>
                                    <p:cond delay="0"/>
                                  </p:stCondLst>
                                  <p:childTnLst>
                                    <p:animEffect transition="out" filter="fade">
                                      <p:cBhvr>
                                        <p:cTn id="10" dur="1000"/>
                                        <p:tgtEl>
                                          <p:spTgt spid="321"/>
                                        </p:tgtEl>
                                      </p:cBhvr>
                                    </p:animEffect>
                                    <p:set>
                                      <p:cBhvr>
                                        <p:cTn id="11" dur="1" fill="hold">
                                          <p:stCondLst>
                                            <p:cond delay="1000"/>
                                          </p:stCondLst>
                                        </p:cTn>
                                        <p:tgtEl>
                                          <p:spTgt spid="321"/>
                                        </p:tgtEl>
                                        <p:attrNameLst>
                                          <p:attrName>style.visibility</p:attrName>
                                        </p:attrNameLst>
                                      </p:cBhvr>
                                      <p:to>
                                        <p:strVal val="hidden"/>
                                      </p:to>
                                    </p:set>
                                  </p:childTnLst>
                                </p:cTn>
                              </p:par>
                            </p:childTnLst>
                          </p:cTn>
                        </p:par>
                        <p:par>
                          <p:cTn id="12" fill="hold">
                            <p:stCondLst>
                              <p:cond delay="2000"/>
                            </p:stCondLst>
                            <p:childTnLst>
                              <p:par>
                                <p:cTn id="13" presetID="10" presetClass="exit" presetSubtype="0" fill="hold" nodeType="afterEffect">
                                  <p:stCondLst>
                                    <p:cond delay="0"/>
                                  </p:stCondLst>
                                  <p:childTnLst>
                                    <p:animEffect transition="out" filter="fade">
                                      <p:cBhvr>
                                        <p:cTn id="14" dur="1000"/>
                                        <p:tgtEl>
                                          <p:spTgt spid="322"/>
                                        </p:tgtEl>
                                      </p:cBhvr>
                                    </p:animEffect>
                                    <p:set>
                                      <p:cBhvr>
                                        <p:cTn id="15" dur="1" fill="hold">
                                          <p:stCondLst>
                                            <p:cond delay="1000"/>
                                          </p:stCondLst>
                                        </p:cTn>
                                        <p:tgtEl>
                                          <p:spTgt spid="322"/>
                                        </p:tgtEl>
                                        <p:attrNameLst>
                                          <p:attrName>style.visibility</p:attrName>
                                        </p:attrNameLst>
                                      </p:cBhvr>
                                      <p:to>
                                        <p:strVal val="hidden"/>
                                      </p:to>
                                    </p:set>
                                  </p:childTnLst>
                                </p:cTn>
                              </p:par>
                            </p:childTnLst>
                          </p:cTn>
                        </p:par>
                        <p:par>
                          <p:cTn id="16" fill="hold">
                            <p:stCondLst>
                              <p:cond delay="3000"/>
                            </p:stCondLst>
                            <p:childTnLst>
                              <p:par>
                                <p:cTn id="17" presetID="10" presetClass="exit" presetSubtype="0" fill="hold" nodeType="afterEffect">
                                  <p:stCondLst>
                                    <p:cond delay="0"/>
                                  </p:stCondLst>
                                  <p:childTnLst>
                                    <p:animEffect transition="out" filter="fade">
                                      <p:cBhvr>
                                        <p:cTn id="18" dur="1500"/>
                                        <p:tgtEl>
                                          <p:spTgt spid="323"/>
                                        </p:tgtEl>
                                      </p:cBhvr>
                                    </p:animEffect>
                                    <p:set>
                                      <p:cBhvr>
                                        <p:cTn id="19" dur="1" fill="hold">
                                          <p:stCondLst>
                                            <p:cond delay="1500"/>
                                          </p:stCondLst>
                                        </p:cTn>
                                        <p:tgtEl>
                                          <p:spTgt spid="3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327"/>
        <p:cNvGrpSpPr/>
        <p:nvPr/>
      </p:nvGrpSpPr>
      <p:grpSpPr>
        <a:xfrm>
          <a:off x="0" y="0"/>
          <a:ext cx="0" cy="0"/>
          <a:chOff x="0" y="0"/>
          <a:chExt cx="0" cy="0"/>
        </a:xfrm>
      </p:grpSpPr>
      <p:sp>
        <p:nvSpPr>
          <p:cNvPr id="328" name="Google Shape;328;p19"/>
          <p:cNvSpPr/>
          <p:nvPr/>
        </p:nvSpPr>
        <p:spPr>
          <a:xfrm>
            <a:off x="3623700" y="455500"/>
            <a:ext cx="1896600" cy="5892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_ _ _ _ _</a:t>
            </a:r>
            <a:endParaRPr sz="2200" b="0" i="0" u="none" strike="noStrike" cap="none">
              <a:solidFill>
                <a:srgbClr val="000000"/>
              </a:solidFill>
              <a:latin typeface="Arial"/>
              <a:ea typeface="Arial"/>
              <a:cs typeface="Arial"/>
              <a:sym typeface="Arial"/>
            </a:endParaRPr>
          </a:p>
        </p:txBody>
      </p:sp>
      <p:sp>
        <p:nvSpPr>
          <p:cNvPr id="329" name="Google Shape;329;p19"/>
          <p:cNvSpPr txBox="1">
            <a:spLocks noGrp="1"/>
          </p:cNvSpPr>
          <p:nvPr>
            <p:ph type="title"/>
          </p:nvPr>
        </p:nvSpPr>
        <p:spPr>
          <a:xfrm>
            <a:off x="344550" y="1209525"/>
            <a:ext cx="8454900" cy="1089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Притисните одговарајућа слова како бисте уписали коначно решење. Ако нисте сигурни, вратите се притиском на дугме НАЗАД.</a:t>
            </a:r>
            <a:endParaRPr sz="2200" b="0">
              <a:solidFill>
                <a:srgbClr val="000000"/>
              </a:solidFill>
              <a:latin typeface="Times New Roman"/>
              <a:ea typeface="Times New Roman"/>
              <a:cs typeface="Times New Roman"/>
              <a:sym typeface="Times New Roman"/>
            </a:endParaRPr>
          </a:p>
        </p:txBody>
      </p:sp>
      <p:sp>
        <p:nvSpPr>
          <p:cNvPr id="330" name="Google Shape;330;p19"/>
          <p:cNvSpPr/>
          <p:nvPr/>
        </p:nvSpPr>
        <p:spPr>
          <a:xfrm>
            <a:off x="844350" y="2619050"/>
            <a:ext cx="7455300" cy="1889700"/>
          </a:xfrm>
          <a:prstGeom prst="rect">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19">
            <a:hlinkClick r:id="rId3" action="ppaction://hlinksldjump"/>
          </p:cNvPr>
          <p:cNvSpPr/>
          <p:nvPr/>
        </p:nvSpPr>
        <p:spPr>
          <a:xfrm>
            <a:off x="2531066"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В</a:t>
            </a:r>
            <a:endParaRPr sz="1400" b="0" i="0" u="none" strike="noStrike" cap="none">
              <a:solidFill>
                <a:srgbClr val="000000"/>
              </a:solidFill>
              <a:latin typeface="Arial"/>
              <a:ea typeface="Arial"/>
              <a:cs typeface="Arial"/>
              <a:sym typeface="Arial"/>
            </a:endParaRPr>
          </a:p>
        </p:txBody>
      </p:sp>
      <p:sp>
        <p:nvSpPr>
          <p:cNvPr id="332" name="Google Shape;332;p19">
            <a:hlinkClick r:id="rId3" action="ppaction://hlinksldjump"/>
          </p:cNvPr>
          <p:cNvSpPr/>
          <p:nvPr/>
        </p:nvSpPr>
        <p:spPr>
          <a:xfrm>
            <a:off x="1802827"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Б</a:t>
            </a:r>
            <a:endParaRPr sz="1400" b="0" i="0" u="none" strike="noStrike" cap="none">
              <a:solidFill>
                <a:srgbClr val="000000"/>
              </a:solidFill>
              <a:latin typeface="Arial"/>
              <a:ea typeface="Arial"/>
              <a:cs typeface="Arial"/>
              <a:sym typeface="Arial"/>
            </a:endParaRPr>
          </a:p>
        </p:txBody>
      </p:sp>
      <p:sp>
        <p:nvSpPr>
          <p:cNvPr id="333" name="Google Shape;333;p19">
            <a:hlinkClick r:id="rId3" action="ppaction://hlinksldjump"/>
          </p:cNvPr>
          <p:cNvSpPr/>
          <p:nvPr/>
        </p:nvSpPr>
        <p:spPr>
          <a:xfrm>
            <a:off x="3259314" y="277047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Г</a:t>
            </a:r>
            <a:endParaRPr sz="1400" b="0" i="0" u="none" strike="noStrike" cap="none">
              <a:solidFill>
                <a:srgbClr val="000000"/>
              </a:solidFill>
              <a:latin typeface="Arial"/>
              <a:ea typeface="Arial"/>
              <a:cs typeface="Arial"/>
              <a:sym typeface="Arial"/>
            </a:endParaRPr>
          </a:p>
        </p:txBody>
      </p:sp>
      <p:sp>
        <p:nvSpPr>
          <p:cNvPr id="334" name="Google Shape;334;p19">
            <a:hlinkClick r:id="rId3" action="ppaction://hlinksldjump"/>
          </p:cNvPr>
          <p:cNvSpPr/>
          <p:nvPr/>
        </p:nvSpPr>
        <p:spPr>
          <a:xfrm>
            <a:off x="3987564" y="27500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Д</a:t>
            </a:r>
            <a:endParaRPr sz="1400" b="0" i="0" u="none" strike="noStrike" cap="none">
              <a:solidFill>
                <a:srgbClr val="000000"/>
              </a:solidFill>
              <a:latin typeface="Arial"/>
              <a:ea typeface="Arial"/>
              <a:cs typeface="Arial"/>
              <a:sym typeface="Arial"/>
            </a:endParaRPr>
          </a:p>
        </p:txBody>
      </p:sp>
      <p:sp>
        <p:nvSpPr>
          <p:cNvPr id="335" name="Google Shape;335;p19">
            <a:hlinkClick r:id="rId3" action="ppaction://hlinksldjump"/>
          </p:cNvPr>
          <p:cNvSpPr/>
          <p:nvPr/>
        </p:nvSpPr>
        <p:spPr>
          <a:xfrm>
            <a:off x="4715813"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Ђ</a:t>
            </a:r>
            <a:endParaRPr sz="1400" b="0" i="0" u="none" strike="noStrike" cap="none">
              <a:solidFill>
                <a:srgbClr val="000000"/>
              </a:solidFill>
              <a:latin typeface="Arial"/>
              <a:ea typeface="Arial"/>
              <a:cs typeface="Arial"/>
              <a:sym typeface="Arial"/>
            </a:endParaRPr>
          </a:p>
        </p:txBody>
      </p:sp>
      <p:sp>
        <p:nvSpPr>
          <p:cNvPr id="336" name="Google Shape;336;p19">
            <a:hlinkClick r:id="rId3" action="ppaction://hlinksldjump"/>
          </p:cNvPr>
          <p:cNvSpPr/>
          <p:nvPr/>
        </p:nvSpPr>
        <p:spPr>
          <a:xfrm>
            <a:off x="5444068"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Е</a:t>
            </a:r>
            <a:endParaRPr sz="1400" b="0" i="0" u="none" strike="noStrike" cap="none">
              <a:solidFill>
                <a:srgbClr val="000000"/>
              </a:solidFill>
              <a:latin typeface="Arial"/>
              <a:ea typeface="Arial"/>
              <a:cs typeface="Arial"/>
              <a:sym typeface="Arial"/>
            </a:endParaRPr>
          </a:p>
        </p:txBody>
      </p:sp>
      <p:sp>
        <p:nvSpPr>
          <p:cNvPr id="337" name="Google Shape;337;p19">
            <a:hlinkClick r:id="rId3" action="ppaction://hlinksldjump"/>
          </p:cNvPr>
          <p:cNvSpPr/>
          <p:nvPr/>
        </p:nvSpPr>
        <p:spPr>
          <a:xfrm>
            <a:off x="617233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Ж</a:t>
            </a:r>
            <a:endParaRPr sz="1400" b="0" i="0" u="none" strike="noStrike" cap="none">
              <a:solidFill>
                <a:srgbClr val="000000"/>
              </a:solidFill>
              <a:latin typeface="Arial"/>
              <a:ea typeface="Arial"/>
              <a:cs typeface="Arial"/>
              <a:sym typeface="Arial"/>
            </a:endParaRPr>
          </a:p>
        </p:txBody>
      </p:sp>
      <p:sp>
        <p:nvSpPr>
          <p:cNvPr id="338" name="Google Shape;338;p19">
            <a:hlinkClick r:id="rId3" action="ppaction://hlinksldjump"/>
          </p:cNvPr>
          <p:cNvSpPr/>
          <p:nvPr/>
        </p:nvSpPr>
        <p:spPr>
          <a:xfrm>
            <a:off x="690061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З</a:t>
            </a:r>
            <a:endParaRPr sz="1400" b="0" i="0" u="none" strike="noStrike" cap="none">
              <a:solidFill>
                <a:srgbClr val="000000"/>
              </a:solidFill>
              <a:latin typeface="Arial"/>
              <a:ea typeface="Arial"/>
              <a:cs typeface="Arial"/>
              <a:sym typeface="Arial"/>
            </a:endParaRPr>
          </a:p>
        </p:txBody>
      </p:sp>
      <p:sp>
        <p:nvSpPr>
          <p:cNvPr id="339" name="Google Shape;339;p19">
            <a:hlinkClick r:id="rId3" action="ppaction://hlinksldjump"/>
          </p:cNvPr>
          <p:cNvSpPr/>
          <p:nvPr/>
        </p:nvSpPr>
        <p:spPr>
          <a:xfrm>
            <a:off x="7628882"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И</a:t>
            </a:r>
            <a:endParaRPr sz="1400" b="0" i="0" u="none" strike="noStrike" cap="none">
              <a:solidFill>
                <a:srgbClr val="000000"/>
              </a:solidFill>
              <a:latin typeface="Arial"/>
              <a:ea typeface="Arial"/>
              <a:cs typeface="Arial"/>
              <a:sym typeface="Arial"/>
            </a:endParaRPr>
          </a:p>
        </p:txBody>
      </p:sp>
      <p:sp>
        <p:nvSpPr>
          <p:cNvPr id="340" name="Google Shape;340;p19">
            <a:hlinkClick r:id="rId3" action="ppaction://hlinksldjump"/>
          </p:cNvPr>
          <p:cNvSpPr/>
          <p:nvPr/>
        </p:nvSpPr>
        <p:spPr>
          <a:xfrm>
            <a:off x="1074579"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А</a:t>
            </a:r>
            <a:endParaRPr sz="1400" b="0" i="0" u="none" strike="noStrike" cap="none">
              <a:solidFill>
                <a:srgbClr val="000000"/>
              </a:solidFill>
              <a:latin typeface="Arial"/>
              <a:ea typeface="Arial"/>
              <a:cs typeface="Arial"/>
              <a:sym typeface="Arial"/>
            </a:endParaRPr>
          </a:p>
        </p:txBody>
      </p:sp>
      <p:sp>
        <p:nvSpPr>
          <p:cNvPr id="341" name="Google Shape;341;p19">
            <a:hlinkClick r:id="rId3" action="ppaction://hlinksldjump"/>
          </p:cNvPr>
          <p:cNvSpPr/>
          <p:nvPr/>
        </p:nvSpPr>
        <p:spPr>
          <a:xfrm>
            <a:off x="2531041"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Л</a:t>
            </a:r>
            <a:endParaRPr sz="1400" b="0" i="0" u="none" strike="noStrike" cap="none">
              <a:solidFill>
                <a:srgbClr val="000000"/>
              </a:solidFill>
              <a:latin typeface="Arial"/>
              <a:ea typeface="Arial"/>
              <a:cs typeface="Arial"/>
              <a:sym typeface="Arial"/>
            </a:endParaRPr>
          </a:p>
        </p:txBody>
      </p:sp>
      <p:sp>
        <p:nvSpPr>
          <p:cNvPr id="342" name="Google Shape;342;p19">
            <a:hlinkClick r:id="rId3" action="ppaction://hlinksldjump"/>
          </p:cNvPr>
          <p:cNvSpPr/>
          <p:nvPr/>
        </p:nvSpPr>
        <p:spPr>
          <a:xfrm>
            <a:off x="1802802"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К</a:t>
            </a:r>
            <a:endParaRPr sz="1400" b="0" i="0" u="none" strike="noStrike" cap="none">
              <a:solidFill>
                <a:srgbClr val="000000"/>
              </a:solidFill>
              <a:latin typeface="Arial"/>
              <a:ea typeface="Arial"/>
              <a:cs typeface="Arial"/>
              <a:sym typeface="Arial"/>
            </a:endParaRPr>
          </a:p>
        </p:txBody>
      </p:sp>
      <p:sp>
        <p:nvSpPr>
          <p:cNvPr id="343" name="Google Shape;343;p19">
            <a:hlinkClick r:id="rId3" action="ppaction://hlinksldjump"/>
          </p:cNvPr>
          <p:cNvSpPr/>
          <p:nvPr/>
        </p:nvSpPr>
        <p:spPr>
          <a:xfrm>
            <a:off x="3259289" y="3370700"/>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Љ</a:t>
            </a:r>
            <a:endParaRPr sz="1400" b="0" i="0" u="none" strike="noStrike" cap="none">
              <a:solidFill>
                <a:srgbClr val="000000"/>
              </a:solidFill>
              <a:latin typeface="Arial"/>
              <a:ea typeface="Arial"/>
              <a:cs typeface="Arial"/>
              <a:sym typeface="Arial"/>
            </a:endParaRPr>
          </a:p>
        </p:txBody>
      </p:sp>
      <p:sp>
        <p:nvSpPr>
          <p:cNvPr id="344" name="Google Shape;344;p19">
            <a:hlinkClick r:id="rId3" action="ppaction://hlinksldjump"/>
          </p:cNvPr>
          <p:cNvSpPr/>
          <p:nvPr/>
        </p:nvSpPr>
        <p:spPr>
          <a:xfrm>
            <a:off x="3987539"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М</a:t>
            </a:r>
            <a:endParaRPr sz="1400" b="0" i="0" u="none" strike="noStrike" cap="none">
              <a:solidFill>
                <a:srgbClr val="000000"/>
              </a:solidFill>
              <a:latin typeface="Arial"/>
              <a:ea typeface="Arial"/>
              <a:cs typeface="Arial"/>
              <a:sym typeface="Arial"/>
            </a:endParaRPr>
          </a:p>
        </p:txBody>
      </p:sp>
      <p:sp>
        <p:nvSpPr>
          <p:cNvPr id="345" name="Google Shape;345;p19">
            <a:hlinkClick r:id="rId3" action="ppaction://hlinksldjump"/>
          </p:cNvPr>
          <p:cNvSpPr/>
          <p:nvPr/>
        </p:nvSpPr>
        <p:spPr>
          <a:xfrm>
            <a:off x="4715788"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Н</a:t>
            </a:r>
            <a:endParaRPr sz="1400" b="0" i="0" u="none" strike="noStrike" cap="none">
              <a:solidFill>
                <a:srgbClr val="000000"/>
              </a:solidFill>
              <a:latin typeface="Arial"/>
              <a:ea typeface="Arial"/>
              <a:cs typeface="Arial"/>
              <a:sym typeface="Arial"/>
            </a:endParaRPr>
          </a:p>
        </p:txBody>
      </p:sp>
      <p:sp>
        <p:nvSpPr>
          <p:cNvPr id="346" name="Google Shape;346;p19">
            <a:hlinkClick r:id="rId3" action="ppaction://hlinksldjump"/>
          </p:cNvPr>
          <p:cNvSpPr/>
          <p:nvPr/>
        </p:nvSpPr>
        <p:spPr>
          <a:xfrm>
            <a:off x="5444043"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Њ</a:t>
            </a:r>
            <a:endParaRPr sz="1400" b="0" i="0" u="none" strike="noStrike" cap="none">
              <a:solidFill>
                <a:srgbClr val="000000"/>
              </a:solidFill>
              <a:latin typeface="Arial"/>
              <a:ea typeface="Arial"/>
              <a:cs typeface="Arial"/>
              <a:sym typeface="Arial"/>
            </a:endParaRPr>
          </a:p>
        </p:txBody>
      </p:sp>
      <p:sp>
        <p:nvSpPr>
          <p:cNvPr id="347" name="Google Shape;347;p19">
            <a:hlinkClick r:id="rId3" action="ppaction://hlinksldjump"/>
          </p:cNvPr>
          <p:cNvSpPr/>
          <p:nvPr/>
        </p:nvSpPr>
        <p:spPr>
          <a:xfrm>
            <a:off x="617231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О</a:t>
            </a:r>
            <a:endParaRPr sz="1400" b="0" i="0" u="none" strike="noStrike" cap="none">
              <a:solidFill>
                <a:srgbClr val="000000"/>
              </a:solidFill>
              <a:latin typeface="Arial"/>
              <a:ea typeface="Arial"/>
              <a:cs typeface="Arial"/>
              <a:sym typeface="Arial"/>
            </a:endParaRPr>
          </a:p>
        </p:txBody>
      </p:sp>
      <p:sp>
        <p:nvSpPr>
          <p:cNvPr id="348" name="Google Shape;348;p19">
            <a:hlinkClick r:id="rId3" action="ppaction://hlinksldjump"/>
          </p:cNvPr>
          <p:cNvSpPr/>
          <p:nvPr/>
        </p:nvSpPr>
        <p:spPr>
          <a:xfrm>
            <a:off x="690059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П</a:t>
            </a:r>
            <a:endParaRPr sz="1400" b="0" i="0" u="none" strike="noStrike" cap="none">
              <a:solidFill>
                <a:srgbClr val="000000"/>
              </a:solidFill>
              <a:latin typeface="Arial"/>
              <a:ea typeface="Arial"/>
              <a:cs typeface="Arial"/>
              <a:sym typeface="Arial"/>
            </a:endParaRPr>
          </a:p>
        </p:txBody>
      </p:sp>
      <p:sp>
        <p:nvSpPr>
          <p:cNvPr id="349" name="Google Shape;349;p19">
            <a:hlinkClick r:id="rId3" action="ppaction://hlinksldjump"/>
          </p:cNvPr>
          <p:cNvSpPr/>
          <p:nvPr/>
        </p:nvSpPr>
        <p:spPr>
          <a:xfrm>
            <a:off x="7628857"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Р</a:t>
            </a:r>
            <a:endParaRPr sz="1400" b="0" i="0" u="none" strike="noStrike" cap="none">
              <a:solidFill>
                <a:srgbClr val="000000"/>
              </a:solidFill>
              <a:latin typeface="Arial"/>
              <a:ea typeface="Arial"/>
              <a:cs typeface="Arial"/>
              <a:sym typeface="Arial"/>
            </a:endParaRPr>
          </a:p>
        </p:txBody>
      </p:sp>
      <p:sp>
        <p:nvSpPr>
          <p:cNvPr id="350" name="Google Shape;350;p19">
            <a:hlinkClick r:id="rId3" action="ppaction://hlinksldjump"/>
          </p:cNvPr>
          <p:cNvSpPr/>
          <p:nvPr/>
        </p:nvSpPr>
        <p:spPr>
          <a:xfrm>
            <a:off x="2531041"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Ћ</a:t>
            </a:r>
            <a:endParaRPr sz="1400" b="0" i="0" u="none" strike="noStrike" cap="none">
              <a:solidFill>
                <a:srgbClr val="000000"/>
              </a:solidFill>
              <a:latin typeface="Arial"/>
              <a:ea typeface="Arial"/>
              <a:cs typeface="Arial"/>
              <a:sym typeface="Arial"/>
            </a:endParaRPr>
          </a:p>
        </p:txBody>
      </p:sp>
      <p:sp>
        <p:nvSpPr>
          <p:cNvPr id="351" name="Google Shape;351;p19">
            <a:hlinkClick r:id="rId3" action="ppaction://hlinksldjump"/>
          </p:cNvPr>
          <p:cNvSpPr/>
          <p:nvPr/>
        </p:nvSpPr>
        <p:spPr>
          <a:xfrm>
            <a:off x="180280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Т</a:t>
            </a:r>
            <a:endParaRPr sz="1400" b="0" i="0" u="none" strike="noStrike" cap="none">
              <a:solidFill>
                <a:srgbClr val="000000"/>
              </a:solidFill>
              <a:latin typeface="Arial"/>
              <a:ea typeface="Arial"/>
              <a:cs typeface="Arial"/>
              <a:sym typeface="Arial"/>
            </a:endParaRPr>
          </a:p>
        </p:txBody>
      </p:sp>
      <p:sp>
        <p:nvSpPr>
          <p:cNvPr id="352" name="Google Shape;352;p19">
            <a:hlinkClick r:id="rId3" action="ppaction://hlinksldjump"/>
          </p:cNvPr>
          <p:cNvSpPr/>
          <p:nvPr/>
        </p:nvSpPr>
        <p:spPr>
          <a:xfrm>
            <a:off x="3259289" y="397092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У</a:t>
            </a:r>
            <a:endParaRPr sz="1400" b="0" i="0" u="none" strike="noStrike" cap="none">
              <a:solidFill>
                <a:srgbClr val="000000"/>
              </a:solidFill>
              <a:latin typeface="Arial"/>
              <a:ea typeface="Arial"/>
              <a:cs typeface="Arial"/>
              <a:sym typeface="Arial"/>
            </a:endParaRPr>
          </a:p>
        </p:txBody>
      </p:sp>
      <p:sp>
        <p:nvSpPr>
          <p:cNvPr id="353" name="Google Shape;353;p19">
            <a:hlinkClick r:id="rId3" action="ppaction://hlinksldjump"/>
          </p:cNvPr>
          <p:cNvSpPr/>
          <p:nvPr/>
        </p:nvSpPr>
        <p:spPr>
          <a:xfrm>
            <a:off x="3987539" y="39505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Ф</a:t>
            </a:r>
            <a:endParaRPr sz="1400" b="0" i="0" u="none" strike="noStrike" cap="none">
              <a:solidFill>
                <a:srgbClr val="000000"/>
              </a:solidFill>
              <a:latin typeface="Arial"/>
              <a:ea typeface="Arial"/>
              <a:cs typeface="Arial"/>
              <a:sym typeface="Arial"/>
            </a:endParaRPr>
          </a:p>
        </p:txBody>
      </p:sp>
      <p:sp>
        <p:nvSpPr>
          <p:cNvPr id="354" name="Google Shape;354;p19">
            <a:hlinkClick r:id="rId3" action="ppaction://hlinksldjump"/>
          </p:cNvPr>
          <p:cNvSpPr/>
          <p:nvPr/>
        </p:nvSpPr>
        <p:spPr>
          <a:xfrm>
            <a:off x="4715788"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Х</a:t>
            </a:r>
            <a:endParaRPr sz="1400" b="0" i="0" u="none" strike="noStrike" cap="none">
              <a:solidFill>
                <a:srgbClr val="000000"/>
              </a:solidFill>
              <a:latin typeface="Arial"/>
              <a:ea typeface="Arial"/>
              <a:cs typeface="Arial"/>
              <a:sym typeface="Arial"/>
            </a:endParaRPr>
          </a:p>
        </p:txBody>
      </p:sp>
      <p:sp>
        <p:nvSpPr>
          <p:cNvPr id="355" name="Google Shape;355;p19">
            <a:hlinkClick r:id="rId3" action="ppaction://hlinksldjump"/>
          </p:cNvPr>
          <p:cNvSpPr/>
          <p:nvPr/>
        </p:nvSpPr>
        <p:spPr>
          <a:xfrm>
            <a:off x="5444043"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Ц</a:t>
            </a:r>
            <a:endParaRPr sz="1400" b="0" i="0" u="none" strike="noStrike" cap="none">
              <a:solidFill>
                <a:srgbClr val="000000"/>
              </a:solidFill>
              <a:latin typeface="Arial"/>
              <a:ea typeface="Arial"/>
              <a:cs typeface="Arial"/>
              <a:sym typeface="Arial"/>
            </a:endParaRPr>
          </a:p>
        </p:txBody>
      </p:sp>
      <p:sp>
        <p:nvSpPr>
          <p:cNvPr id="356" name="Google Shape;356;p19">
            <a:hlinkClick r:id="rId3" action="ppaction://hlinksldjump"/>
          </p:cNvPr>
          <p:cNvSpPr/>
          <p:nvPr/>
        </p:nvSpPr>
        <p:spPr>
          <a:xfrm>
            <a:off x="617231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Ч</a:t>
            </a:r>
            <a:endParaRPr sz="1400" b="0" i="0" u="none" strike="noStrike" cap="none">
              <a:solidFill>
                <a:srgbClr val="000000"/>
              </a:solidFill>
              <a:latin typeface="Arial"/>
              <a:ea typeface="Arial"/>
              <a:cs typeface="Arial"/>
              <a:sym typeface="Arial"/>
            </a:endParaRPr>
          </a:p>
        </p:txBody>
      </p:sp>
      <p:sp>
        <p:nvSpPr>
          <p:cNvPr id="357" name="Google Shape;357;p19">
            <a:hlinkClick r:id="rId3" action="ppaction://hlinksldjump"/>
          </p:cNvPr>
          <p:cNvSpPr/>
          <p:nvPr/>
        </p:nvSpPr>
        <p:spPr>
          <a:xfrm>
            <a:off x="690059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Џ</a:t>
            </a:r>
            <a:endParaRPr sz="1400" b="0" i="0" u="none" strike="noStrike" cap="none">
              <a:solidFill>
                <a:srgbClr val="000000"/>
              </a:solidFill>
              <a:latin typeface="Arial"/>
              <a:ea typeface="Arial"/>
              <a:cs typeface="Arial"/>
              <a:sym typeface="Arial"/>
            </a:endParaRPr>
          </a:p>
        </p:txBody>
      </p:sp>
      <p:sp>
        <p:nvSpPr>
          <p:cNvPr id="358" name="Google Shape;358;p19">
            <a:hlinkClick r:id="rId3" action="ppaction://hlinksldjump"/>
          </p:cNvPr>
          <p:cNvSpPr/>
          <p:nvPr/>
        </p:nvSpPr>
        <p:spPr>
          <a:xfrm>
            <a:off x="7628857"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Ш</a:t>
            </a:r>
            <a:endParaRPr sz="1400" b="0" i="0" u="none" strike="noStrike" cap="none">
              <a:solidFill>
                <a:srgbClr val="000000"/>
              </a:solidFill>
              <a:latin typeface="Arial"/>
              <a:ea typeface="Arial"/>
              <a:cs typeface="Arial"/>
              <a:sym typeface="Arial"/>
            </a:endParaRPr>
          </a:p>
        </p:txBody>
      </p:sp>
      <p:sp>
        <p:nvSpPr>
          <p:cNvPr id="359" name="Google Shape;359;p19">
            <a:hlinkClick r:id="rId4" action="ppaction://hlinksldjump"/>
          </p:cNvPr>
          <p:cNvSpPr/>
          <p:nvPr/>
        </p:nvSpPr>
        <p:spPr>
          <a:xfrm>
            <a:off x="1074552"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Ј</a:t>
            </a:r>
            <a:endParaRPr sz="1400" b="0" i="0" u="none" strike="noStrike" cap="none">
              <a:solidFill>
                <a:srgbClr val="000000"/>
              </a:solidFill>
              <a:latin typeface="Arial"/>
              <a:ea typeface="Arial"/>
              <a:cs typeface="Arial"/>
              <a:sym typeface="Arial"/>
            </a:endParaRPr>
          </a:p>
        </p:txBody>
      </p:sp>
      <p:sp>
        <p:nvSpPr>
          <p:cNvPr id="360" name="Google Shape;360;p19">
            <a:hlinkClick r:id="rId3" action="ppaction://hlinksldjump"/>
          </p:cNvPr>
          <p:cNvSpPr/>
          <p:nvPr/>
        </p:nvSpPr>
        <p:spPr>
          <a:xfrm>
            <a:off x="107455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С</a:t>
            </a:r>
            <a:endParaRPr sz="1400" b="0" i="0" u="none" strike="noStrike" cap="none">
              <a:solidFill>
                <a:srgbClr val="000000"/>
              </a:solidFill>
              <a:latin typeface="Arial"/>
              <a:ea typeface="Arial"/>
              <a:cs typeface="Arial"/>
              <a:sym typeface="Arial"/>
            </a:endParaRPr>
          </a:p>
        </p:txBody>
      </p:sp>
      <p:sp>
        <p:nvSpPr>
          <p:cNvPr id="361" name="Google Shape;361;p19"/>
          <p:cNvSpPr/>
          <p:nvPr/>
        </p:nvSpPr>
        <p:spPr>
          <a:xfrm>
            <a:off x="441000" y="455500"/>
            <a:ext cx="1543800" cy="5892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365"/>
        <p:cNvGrpSpPr/>
        <p:nvPr/>
      </p:nvGrpSpPr>
      <p:grpSpPr>
        <a:xfrm>
          <a:off x="0" y="0"/>
          <a:ext cx="0" cy="0"/>
          <a:chOff x="0" y="0"/>
          <a:chExt cx="0" cy="0"/>
        </a:xfrm>
      </p:grpSpPr>
      <p:sp>
        <p:nvSpPr>
          <p:cNvPr id="366" name="Google Shape;366;p20"/>
          <p:cNvSpPr txBox="1">
            <a:spLocks noGrp="1"/>
          </p:cNvSpPr>
          <p:nvPr>
            <p:ph type="body" idx="1"/>
          </p:nvPr>
        </p:nvSpPr>
        <p:spPr>
          <a:xfrm>
            <a:off x="225025" y="1693075"/>
            <a:ext cx="8647500" cy="739500"/>
          </a:xfrm>
          <a:prstGeom prst="rect">
            <a:avLst/>
          </a:prstGeom>
          <a:noFill/>
          <a:ln>
            <a:noFill/>
          </a:ln>
        </p:spPr>
        <p:txBody>
          <a:bodyPr spcFirstLastPara="1" wrap="square" lIns="91425" tIns="91425" rIns="91425" bIns="91425" anchor="t" anchorCtr="0">
            <a:normAutofit/>
          </a:bodyPr>
          <a:lstStyle/>
          <a:p>
            <a:pPr marL="0" lvl="0" indent="0" algn="ctr" rtl="0">
              <a:lnSpc>
                <a:spcPct val="115000"/>
              </a:lnSpc>
              <a:spcBef>
                <a:spcPts val="0"/>
              </a:spcBef>
              <a:spcAft>
                <a:spcPts val="1200"/>
              </a:spcAft>
              <a:buSzPts val="1300"/>
              <a:buNone/>
            </a:pPr>
            <a:r>
              <a:rPr lang="sr" sz="2100">
                <a:solidFill>
                  <a:srgbClr val="000000"/>
                </a:solidFill>
                <a:latin typeface="Times New Roman"/>
                <a:ea typeface="Times New Roman"/>
                <a:cs typeface="Times New Roman"/>
                <a:sym typeface="Times New Roman"/>
              </a:rPr>
              <a:t>Упс, то није било одговарајуће слово! Покушајте поново.</a:t>
            </a:r>
            <a:endParaRPr sz="2100">
              <a:solidFill>
                <a:srgbClr val="000000"/>
              </a:solidFill>
              <a:latin typeface="Times New Roman"/>
              <a:ea typeface="Times New Roman"/>
              <a:cs typeface="Times New Roman"/>
              <a:sym typeface="Times New Roman"/>
            </a:endParaRPr>
          </a:p>
        </p:txBody>
      </p:sp>
      <p:sp>
        <p:nvSpPr>
          <p:cNvPr id="367" name="Google Shape;367;p20"/>
          <p:cNvSpPr/>
          <p:nvPr/>
        </p:nvSpPr>
        <p:spPr>
          <a:xfrm>
            <a:off x="3636750" y="2629775"/>
            <a:ext cx="1870500" cy="9489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ВРАТИ МЕ</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E9B9A"/>
            </a:gs>
            <a:gs pos="100000">
              <a:srgbClr val="F6231F"/>
            </a:gs>
          </a:gsLst>
          <a:lin ang="5400012" scaled="0"/>
        </a:gradFill>
        <a:effectLst/>
      </p:bgPr>
    </p:bg>
    <p:spTree>
      <p:nvGrpSpPr>
        <p:cNvPr id="1" name="Shape 371"/>
        <p:cNvGrpSpPr/>
        <p:nvPr/>
      </p:nvGrpSpPr>
      <p:grpSpPr>
        <a:xfrm>
          <a:off x="0" y="0"/>
          <a:ext cx="0" cy="0"/>
          <a:chOff x="0" y="0"/>
          <a:chExt cx="0" cy="0"/>
        </a:xfrm>
      </p:grpSpPr>
      <p:sp>
        <p:nvSpPr>
          <p:cNvPr id="372" name="Google Shape;372;p21"/>
          <p:cNvSpPr/>
          <p:nvPr/>
        </p:nvSpPr>
        <p:spPr>
          <a:xfrm>
            <a:off x="3623700" y="455500"/>
            <a:ext cx="1896600" cy="589200"/>
          </a:xfrm>
          <a:prstGeom prst="roundRect">
            <a:avLst>
              <a:gd name="adj" fmla="val 16667"/>
            </a:avLst>
          </a:prstGeom>
          <a:gradFill>
            <a:gsLst>
              <a:gs pos="0">
                <a:srgbClr val="F5D0D0"/>
              </a:gs>
              <a:gs pos="100000">
                <a:srgbClr val="D96868"/>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200"/>
              <a:buFont typeface="Arial"/>
              <a:buNone/>
            </a:pPr>
            <a:r>
              <a:rPr lang="sr" sz="2200" b="0" i="0" u="none" strike="noStrike" cap="none">
                <a:solidFill>
                  <a:srgbClr val="000000"/>
                </a:solidFill>
                <a:latin typeface="Arial"/>
                <a:ea typeface="Arial"/>
                <a:cs typeface="Arial"/>
                <a:sym typeface="Arial"/>
              </a:rPr>
              <a:t>Ј _ _ _ _</a:t>
            </a:r>
            <a:endParaRPr sz="2200" b="0" i="0" u="none" strike="noStrike" cap="none">
              <a:solidFill>
                <a:srgbClr val="000000"/>
              </a:solidFill>
              <a:latin typeface="Arial"/>
              <a:ea typeface="Arial"/>
              <a:cs typeface="Arial"/>
              <a:sym typeface="Arial"/>
            </a:endParaRPr>
          </a:p>
        </p:txBody>
      </p:sp>
      <p:sp>
        <p:nvSpPr>
          <p:cNvPr id="373" name="Google Shape;373;p21"/>
          <p:cNvSpPr txBox="1">
            <a:spLocks noGrp="1"/>
          </p:cNvSpPr>
          <p:nvPr>
            <p:ph type="title"/>
          </p:nvPr>
        </p:nvSpPr>
        <p:spPr>
          <a:xfrm>
            <a:off x="344550" y="1209525"/>
            <a:ext cx="8454900" cy="1089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3600"/>
              <a:buNone/>
            </a:pPr>
            <a:r>
              <a:rPr lang="sr" sz="2200" b="0">
                <a:solidFill>
                  <a:srgbClr val="000000"/>
                </a:solidFill>
                <a:latin typeface="Times New Roman"/>
                <a:ea typeface="Times New Roman"/>
                <a:cs typeface="Times New Roman"/>
                <a:sym typeface="Times New Roman"/>
              </a:rPr>
              <a:t>Притисните одговарајућа слова како бисте уписали коначно решење. Ако нисте сигурни, вратите се притиском на дугме НАЗАД.</a:t>
            </a:r>
            <a:endParaRPr sz="2200" b="0">
              <a:solidFill>
                <a:srgbClr val="000000"/>
              </a:solidFill>
              <a:latin typeface="Times New Roman"/>
              <a:ea typeface="Times New Roman"/>
              <a:cs typeface="Times New Roman"/>
              <a:sym typeface="Times New Roman"/>
            </a:endParaRPr>
          </a:p>
        </p:txBody>
      </p:sp>
      <p:sp>
        <p:nvSpPr>
          <p:cNvPr id="374" name="Google Shape;374;p21"/>
          <p:cNvSpPr/>
          <p:nvPr/>
        </p:nvSpPr>
        <p:spPr>
          <a:xfrm>
            <a:off x="844350" y="2619050"/>
            <a:ext cx="7455300" cy="1889700"/>
          </a:xfrm>
          <a:prstGeom prst="rect">
            <a:avLst/>
          </a:prstGeom>
          <a:solidFill>
            <a:srgbClr val="EA9999"/>
          </a:soli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5" name="Google Shape;375;p21">
            <a:hlinkClick r:id="rId3" action="ppaction://hlinksldjump"/>
          </p:cNvPr>
          <p:cNvSpPr/>
          <p:nvPr/>
        </p:nvSpPr>
        <p:spPr>
          <a:xfrm>
            <a:off x="2531066"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В</a:t>
            </a:r>
            <a:endParaRPr sz="1400" b="0" i="0" u="none" strike="noStrike" cap="none">
              <a:solidFill>
                <a:srgbClr val="000000"/>
              </a:solidFill>
              <a:latin typeface="Arial"/>
              <a:ea typeface="Arial"/>
              <a:cs typeface="Arial"/>
              <a:sym typeface="Arial"/>
            </a:endParaRPr>
          </a:p>
        </p:txBody>
      </p:sp>
      <p:sp>
        <p:nvSpPr>
          <p:cNvPr id="376" name="Google Shape;376;p21">
            <a:hlinkClick r:id="rId3" action="ppaction://hlinksldjump"/>
          </p:cNvPr>
          <p:cNvSpPr/>
          <p:nvPr/>
        </p:nvSpPr>
        <p:spPr>
          <a:xfrm>
            <a:off x="1802827"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Б</a:t>
            </a:r>
            <a:endParaRPr sz="1400" b="0" i="0" u="none" strike="noStrike" cap="none">
              <a:solidFill>
                <a:srgbClr val="000000"/>
              </a:solidFill>
              <a:latin typeface="Arial"/>
              <a:ea typeface="Arial"/>
              <a:cs typeface="Arial"/>
              <a:sym typeface="Arial"/>
            </a:endParaRPr>
          </a:p>
        </p:txBody>
      </p:sp>
      <p:sp>
        <p:nvSpPr>
          <p:cNvPr id="377" name="Google Shape;377;p21">
            <a:hlinkClick r:id="rId3" action="ppaction://hlinksldjump"/>
          </p:cNvPr>
          <p:cNvSpPr/>
          <p:nvPr/>
        </p:nvSpPr>
        <p:spPr>
          <a:xfrm>
            <a:off x="3259314" y="277047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Г</a:t>
            </a:r>
            <a:endParaRPr sz="1400" b="0" i="0" u="none" strike="noStrike" cap="none">
              <a:solidFill>
                <a:srgbClr val="000000"/>
              </a:solidFill>
              <a:latin typeface="Arial"/>
              <a:ea typeface="Arial"/>
              <a:cs typeface="Arial"/>
              <a:sym typeface="Arial"/>
            </a:endParaRPr>
          </a:p>
        </p:txBody>
      </p:sp>
      <p:sp>
        <p:nvSpPr>
          <p:cNvPr id="378" name="Google Shape;378;p21">
            <a:hlinkClick r:id="rId3" action="ppaction://hlinksldjump"/>
          </p:cNvPr>
          <p:cNvSpPr/>
          <p:nvPr/>
        </p:nvSpPr>
        <p:spPr>
          <a:xfrm>
            <a:off x="3987564" y="27500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Д</a:t>
            </a:r>
            <a:endParaRPr sz="1400" b="0" i="0" u="none" strike="noStrike" cap="none">
              <a:solidFill>
                <a:srgbClr val="000000"/>
              </a:solidFill>
              <a:latin typeface="Arial"/>
              <a:ea typeface="Arial"/>
              <a:cs typeface="Arial"/>
              <a:sym typeface="Arial"/>
            </a:endParaRPr>
          </a:p>
        </p:txBody>
      </p:sp>
      <p:sp>
        <p:nvSpPr>
          <p:cNvPr id="379" name="Google Shape;379;p21">
            <a:hlinkClick r:id="rId3" action="ppaction://hlinksldjump"/>
          </p:cNvPr>
          <p:cNvSpPr/>
          <p:nvPr/>
        </p:nvSpPr>
        <p:spPr>
          <a:xfrm>
            <a:off x="4715813"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Ђ</a:t>
            </a:r>
            <a:endParaRPr sz="1400" b="0" i="0" u="none" strike="noStrike" cap="none">
              <a:solidFill>
                <a:srgbClr val="000000"/>
              </a:solidFill>
              <a:latin typeface="Arial"/>
              <a:ea typeface="Arial"/>
              <a:cs typeface="Arial"/>
              <a:sym typeface="Arial"/>
            </a:endParaRPr>
          </a:p>
        </p:txBody>
      </p:sp>
      <p:sp>
        <p:nvSpPr>
          <p:cNvPr id="380" name="Google Shape;380;p21">
            <a:hlinkClick r:id="rId4" action="ppaction://hlinksldjump"/>
          </p:cNvPr>
          <p:cNvSpPr/>
          <p:nvPr/>
        </p:nvSpPr>
        <p:spPr>
          <a:xfrm>
            <a:off x="5444068"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Е</a:t>
            </a:r>
            <a:endParaRPr sz="1400" b="0" i="0" u="none" strike="noStrike" cap="none">
              <a:solidFill>
                <a:srgbClr val="000000"/>
              </a:solidFill>
              <a:latin typeface="Arial"/>
              <a:ea typeface="Arial"/>
              <a:cs typeface="Arial"/>
              <a:sym typeface="Arial"/>
            </a:endParaRPr>
          </a:p>
        </p:txBody>
      </p:sp>
      <p:sp>
        <p:nvSpPr>
          <p:cNvPr id="381" name="Google Shape;381;p21">
            <a:hlinkClick r:id="rId3" action="ppaction://hlinksldjump"/>
          </p:cNvPr>
          <p:cNvSpPr/>
          <p:nvPr/>
        </p:nvSpPr>
        <p:spPr>
          <a:xfrm>
            <a:off x="617233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Ж</a:t>
            </a:r>
            <a:endParaRPr sz="1400" b="0" i="0" u="none" strike="noStrike" cap="none">
              <a:solidFill>
                <a:srgbClr val="000000"/>
              </a:solidFill>
              <a:latin typeface="Arial"/>
              <a:ea typeface="Arial"/>
              <a:cs typeface="Arial"/>
              <a:sym typeface="Arial"/>
            </a:endParaRPr>
          </a:p>
        </p:txBody>
      </p:sp>
      <p:sp>
        <p:nvSpPr>
          <p:cNvPr id="382" name="Google Shape;382;p21">
            <a:hlinkClick r:id="rId3" action="ppaction://hlinksldjump"/>
          </p:cNvPr>
          <p:cNvSpPr/>
          <p:nvPr/>
        </p:nvSpPr>
        <p:spPr>
          <a:xfrm>
            <a:off x="6900615" y="27704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З</a:t>
            </a:r>
            <a:endParaRPr sz="1400" b="0" i="0" u="none" strike="noStrike" cap="none">
              <a:solidFill>
                <a:srgbClr val="000000"/>
              </a:solidFill>
              <a:latin typeface="Arial"/>
              <a:ea typeface="Arial"/>
              <a:cs typeface="Arial"/>
              <a:sym typeface="Arial"/>
            </a:endParaRPr>
          </a:p>
        </p:txBody>
      </p:sp>
      <p:sp>
        <p:nvSpPr>
          <p:cNvPr id="383" name="Google Shape;383;p21">
            <a:hlinkClick r:id="rId3" action="ppaction://hlinksldjump"/>
          </p:cNvPr>
          <p:cNvSpPr/>
          <p:nvPr/>
        </p:nvSpPr>
        <p:spPr>
          <a:xfrm>
            <a:off x="7628882"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И</a:t>
            </a:r>
            <a:endParaRPr sz="1400" b="0" i="0" u="none" strike="noStrike" cap="none">
              <a:solidFill>
                <a:srgbClr val="000000"/>
              </a:solidFill>
              <a:latin typeface="Arial"/>
              <a:ea typeface="Arial"/>
              <a:cs typeface="Arial"/>
              <a:sym typeface="Arial"/>
            </a:endParaRPr>
          </a:p>
        </p:txBody>
      </p:sp>
      <p:sp>
        <p:nvSpPr>
          <p:cNvPr id="384" name="Google Shape;384;p21">
            <a:hlinkClick r:id="rId3" action="ppaction://hlinksldjump"/>
          </p:cNvPr>
          <p:cNvSpPr/>
          <p:nvPr/>
        </p:nvSpPr>
        <p:spPr>
          <a:xfrm>
            <a:off x="1074579" y="27692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А</a:t>
            </a:r>
            <a:endParaRPr sz="1400" b="0" i="0" u="none" strike="noStrike" cap="none">
              <a:solidFill>
                <a:srgbClr val="000000"/>
              </a:solidFill>
              <a:latin typeface="Arial"/>
              <a:ea typeface="Arial"/>
              <a:cs typeface="Arial"/>
              <a:sym typeface="Arial"/>
            </a:endParaRPr>
          </a:p>
        </p:txBody>
      </p:sp>
      <p:sp>
        <p:nvSpPr>
          <p:cNvPr id="385" name="Google Shape;385;p21">
            <a:hlinkClick r:id="rId3" action="ppaction://hlinksldjump"/>
          </p:cNvPr>
          <p:cNvSpPr/>
          <p:nvPr/>
        </p:nvSpPr>
        <p:spPr>
          <a:xfrm>
            <a:off x="2531041"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Л</a:t>
            </a:r>
            <a:endParaRPr sz="1400" b="0" i="0" u="none" strike="noStrike" cap="none">
              <a:solidFill>
                <a:srgbClr val="000000"/>
              </a:solidFill>
              <a:latin typeface="Arial"/>
              <a:ea typeface="Arial"/>
              <a:cs typeface="Arial"/>
              <a:sym typeface="Arial"/>
            </a:endParaRPr>
          </a:p>
        </p:txBody>
      </p:sp>
      <p:sp>
        <p:nvSpPr>
          <p:cNvPr id="386" name="Google Shape;386;p21">
            <a:hlinkClick r:id="rId3" action="ppaction://hlinksldjump"/>
          </p:cNvPr>
          <p:cNvSpPr/>
          <p:nvPr/>
        </p:nvSpPr>
        <p:spPr>
          <a:xfrm>
            <a:off x="1802802"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К</a:t>
            </a:r>
            <a:endParaRPr sz="1400" b="0" i="0" u="none" strike="noStrike" cap="none">
              <a:solidFill>
                <a:srgbClr val="000000"/>
              </a:solidFill>
              <a:latin typeface="Arial"/>
              <a:ea typeface="Arial"/>
              <a:cs typeface="Arial"/>
              <a:sym typeface="Arial"/>
            </a:endParaRPr>
          </a:p>
        </p:txBody>
      </p:sp>
      <p:sp>
        <p:nvSpPr>
          <p:cNvPr id="387" name="Google Shape;387;p21">
            <a:hlinkClick r:id="rId3" action="ppaction://hlinksldjump"/>
          </p:cNvPr>
          <p:cNvSpPr/>
          <p:nvPr/>
        </p:nvSpPr>
        <p:spPr>
          <a:xfrm>
            <a:off x="3259289" y="3370700"/>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Љ</a:t>
            </a:r>
            <a:endParaRPr sz="1400" b="0" i="0" u="none" strike="noStrike" cap="none">
              <a:solidFill>
                <a:srgbClr val="000000"/>
              </a:solidFill>
              <a:latin typeface="Arial"/>
              <a:ea typeface="Arial"/>
              <a:cs typeface="Arial"/>
              <a:sym typeface="Arial"/>
            </a:endParaRPr>
          </a:p>
        </p:txBody>
      </p:sp>
      <p:sp>
        <p:nvSpPr>
          <p:cNvPr id="388" name="Google Shape;388;p21">
            <a:hlinkClick r:id="rId3" action="ppaction://hlinksldjump"/>
          </p:cNvPr>
          <p:cNvSpPr/>
          <p:nvPr/>
        </p:nvSpPr>
        <p:spPr>
          <a:xfrm>
            <a:off x="3987539"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М</a:t>
            </a:r>
            <a:endParaRPr sz="1400" b="0" i="0" u="none" strike="noStrike" cap="none">
              <a:solidFill>
                <a:srgbClr val="000000"/>
              </a:solidFill>
              <a:latin typeface="Arial"/>
              <a:ea typeface="Arial"/>
              <a:cs typeface="Arial"/>
              <a:sym typeface="Arial"/>
            </a:endParaRPr>
          </a:p>
        </p:txBody>
      </p:sp>
      <p:sp>
        <p:nvSpPr>
          <p:cNvPr id="389" name="Google Shape;389;p21">
            <a:hlinkClick r:id="rId3" action="ppaction://hlinksldjump"/>
          </p:cNvPr>
          <p:cNvSpPr/>
          <p:nvPr/>
        </p:nvSpPr>
        <p:spPr>
          <a:xfrm>
            <a:off x="4715788"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Н</a:t>
            </a:r>
            <a:endParaRPr sz="1400" b="0" i="0" u="none" strike="noStrike" cap="none">
              <a:solidFill>
                <a:srgbClr val="000000"/>
              </a:solidFill>
              <a:latin typeface="Arial"/>
              <a:ea typeface="Arial"/>
              <a:cs typeface="Arial"/>
              <a:sym typeface="Arial"/>
            </a:endParaRPr>
          </a:p>
        </p:txBody>
      </p:sp>
      <p:sp>
        <p:nvSpPr>
          <p:cNvPr id="390" name="Google Shape;390;p21">
            <a:hlinkClick r:id="rId3" action="ppaction://hlinksldjump"/>
          </p:cNvPr>
          <p:cNvSpPr/>
          <p:nvPr/>
        </p:nvSpPr>
        <p:spPr>
          <a:xfrm>
            <a:off x="5444043"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Њ</a:t>
            </a:r>
            <a:endParaRPr sz="1400" b="0" i="0" u="none" strike="noStrike" cap="none">
              <a:solidFill>
                <a:srgbClr val="000000"/>
              </a:solidFill>
              <a:latin typeface="Arial"/>
              <a:ea typeface="Arial"/>
              <a:cs typeface="Arial"/>
              <a:sym typeface="Arial"/>
            </a:endParaRPr>
          </a:p>
        </p:txBody>
      </p:sp>
      <p:sp>
        <p:nvSpPr>
          <p:cNvPr id="391" name="Google Shape;391;p21">
            <a:hlinkClick r:id="rId3" action="ppaction://hlinksldjump"/>
          </p:cNvPr>
          <p:cNvSpPr/>
          <p:nvPr/>
        </p:nvSpPr>
        <p:spPr>
          <a:xfrm>
            <a:off x="617231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О</a:t>
            </a:r>
            <a:endParaRPr sz="1400" b="0" i="0" u="none" strike="noStrike" cap="none">
              <a:solidFill>
                <a:srgbClr val="000000"/>
              </a:solidFill>
              <a:latin typeface="Arial"/>
              <a:ea typeface="Arial"/>
              <a:cs typeface="Arial"/>
              <a:sym typeface="Arial"/>
            </a:endParaRPr>
          </a:p>
        </p:txBody>
      </p:sp>
      <p:sp>
        <p:nvSpPr>
          <p:cNvPr id="392" name="Google Shape;392;p21">
            <a:hlinkClick r:id="rId3" action="ppaction://hlinksldjump"/>
          </p:cNvPr>
          <p:cNvSpPr/>
          <p:nvPr/>
        </p:nvSpPr>
        <p:spPr>
          <a:xfrm>
            <a:off x="6900590" y="33706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П</a:t>
            </a:r>
            <a:endParaRPr sz="1400" b="0" i="0" u="none" strike="noStrike" cap="none">
              <a:solidFill>
                <a:srgbClr val="000000"/>
              </a:solidFill>
              <a:latin typeface="Arial"/>
              <a:ea typeface="Arial"/>
              <a:cs typeface="Arial"/>
              <a:sym typeface="Arial"/>
            </a:endParaRPr>
          </a:p>
        </p:txBody>
      </p:sp>
      <p:sp>
        <p:nvSpPr>
          <p:cNvPr id="393" name="Google Shape;393;p21">
            <a:hlinkClick r:id="rId3" action="ppaction://hlinksldjump"/>
          </p:cNvPr>
          <p:cNvSpPr/>
          <p:nvPr/>
        </p:nvSpPr>
        <p:spPr>
          <a:xfrm>
            <a:off x="7628857" y="336943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Р</a:t>
            </a:r>
            <a:endParaRPr sz="1400" b="0" i="0" u="none" strike="noStrike" cap="none">
              <a:solidFill>
                <a:srgbClr val="000000"/>
              </a:solidFill>
              <a:latin typeface="Arial"/>
              <a:ea typeface="Arial"/>
              <a:cs typeface="Arial"/>
              <a:sym typeface="Arial"/>
            </a:endParaRPr>
          </a:p>
        </p:txBody>
      </p:sp>
      <p:sp>
        <p:nvSpPr>
          <p:cNvPr id="394" name="Google Shape;394;p21">
            <a:hlinkClick r:id="rId3" action="ppaction://hlinksldjump"/>
          </p:cNvPr>
          <p:cNvSpPr/>
          <p:nvPr/>
        </p:nvSpPr>
        <p:spPr>
          <a:xfrm>
            <a:off x="2531041"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Ћ</a:t>
            </a:r>
            <a:endParaRPr sz="1400" b="0" i="0" u="none" strike="noStrike" cap="none">
              <a:solidFill>
                <a:srgbClr val="000000"/>
              </a:solidFill>
              <a:latin typeface="Arial"/>
              <a:ea typeface="Arial"/>
              <a:cs typeface="Arial"/>
              <a:sym typeface="Arial"/>
            </a:endParaRPr>
          </a:p>
        </p:txBody>
      </p:sp>
      <p:sp>
        <p:nvSpPr>
          <p:cNvPr id="395" name="Google Shape;395;p21">
            <a:hlinkClick r:id="rId3" action="ppaction://hlinksldjump"/>
          </p:cNvPr>
          <p:cNvSpPr/>
          <p:nvPr/>
        </p:nvSpPr>
        <p:spPr>
          <a:xfrm>
            <a:off x="180280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Т</a:t>
            </a:r>
            <a:endParaRPr sz="1400" b="0" i="0" u="none" strike="noStrike" cap="none">
              <a:solidFill>
                <a:srgbClr val="000000"/>
              </a:solidFill>
              <a:latin typeface="Arial"/>
              <a:ea typeface="Arial"/>
              <a:cs typeface="Arial"/>
              <a:sym typeface="Arial"/>
            </a:endParaRPr>
          </a:p>
        </p:txBody>
      </p:sp>
      <p:sp>
        <p:nvSpPr>
          <p:cNvPr id="396" name="Google Shape;396;p21">
            <a:hlinkClick r:id="rId3" action="ppaction://hlinksldjump"/>
          </p:cNvPr>
          <p:cNvSpPr/>
          <p:nvPr/>
        </p:nvSpPr>
        <p:spPr>
          <a:xfrm>
            <a:off x="3259289" y="3970925"/>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У</a:t>
            </a:r>
            <a:endParaRPr sz="1400" b="0" i="0" u="none" strike="noStrike" cap="none">
              <a:solidFill>
                <a:srgbClr val="000000"/>
              </a:solidFill>
              <a:latin typeface="Arial"/>
              <a:ea typeface="Arial"/>
              <a:cs typeface="Arial"/>
              <a:sym typeface="Arial"/>
            </a:endParaRPr>
          </a:p>
        </p:txBody>
      </p:sp>
      <p:sp>
        <p:nvSpPr>
          <p:cNvPr id="397" name="Google Shape;397;p21">
            <a:hlinkClick r:id="rId3" action="ppaction://hlinksldjump"/>
          </p:cNvPr>
          <p:cNvSpPr/>
          <p:nvPr/>
        </p:nvSpPr>
        <p:spPr>
          <a:xfrm>
            <a:off x="3987539" y="39505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Ф</a:t>
            </a:r>
            <a:endParaRPr sz="1400" b="0" i="0" u="none" strike="noStrike" cap="none">
              <a:solidFill>
                <a:srgbClr val="000000"/>
              </a:solidFill>
              <a:latin typeface="Arial"/>
              <a:ea typeface="Arial"/>
              <a:cs typeface="Arial"/>
              <a:sym typeface="Arial"/>
            </a:endParaRPr>
          </a:p>
        </p:txBody>
      </p:sp>
      <p:sp>
        <p:nvSpPr>
          <p:cNvPr id="398" name="Google Shape;398;p21">
            <a:hlinkClick r:id="rId3" action="ppaction://hlinksldjump"/>
          </p:cNvPr>
          <p:cNvSpPr/>
          <p:nvPr/>
        </p:nvSpPr>
        <p:spPr>
          <a:xfrm>
            <a:off x="4715788"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Х</a:t>
            </a:r>
            <a:endParaRPr sz="1400" b="0" i="0" u="none" strike="noStrike" cap="none">
              <a:solidFill>
                <a:srgbClr val="000000"/>
              </a:solidFill>
              <a:latin typeface="Arial"/>
              <a:ea typeface="Arial"/>
              <a:cs typeface="Arial"/>
              <a:sym typeface="Arial"/>
            </a:endParaRPr>
          </a:p>
        </p:txBody>
      </p:sp>
      <p:sp>
        <p:nvSpPr>
          <p:cNvPr id="399" name="Google Shape;399;p21">
            <a:hlinkClick r:id="rId3" action="ppaction://hlinksldjump"/>
          </p:cNvPr>
          <p:cNvSpPr/>
          <p:nvPr/>
        </p:nvSpPr>
        <p:spPr>
          <a:xfrm>
            <a:off x="5444043"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Ц</a:t>
            </a:r>
            <a:endParaRPr sz="1400" b="0" i="0" u="none" strike="noStrike" cap="none">
              <a:solidFill>
                <a:srgbClr val="000000"/>
              </a:solidFill>
              <a:latin typeface="Arial"/>
              <a:ea typeface="Arial"/>
              <a:cs typeface="Arial"/>
              <a:sym typeface="Arial"/>
            </a:endParaRPr>
          </a:p>
        </p:txBody>
      </p:sp>
      <p:sp>
        <p:nvSpPr>
          <p:cNvPr id="400" name="Google Shape;400;p21">
            <a:hlinkClick r:id="rId3" action="ppaction://hlinksldjump"/>
          </p:cNvPr>
          <p:cNvSpPr/>
          <p:nvPr/>
        </p:nvSpPr>
        <p:spPr>
          <a:xfrm>
            <a:off x="617231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Ч</a:t>
            </a:r>
            <a:endParaRPr sz="1400" b="0" i="0" u="none" strike="noStrike" cap="none">
              <a:solidFill>
                <a:srgbClr val="000000"/>
              </a:solidFill>
              <a:latin typeface="Arial"/>
              <a:ea typeface="Arial"/>
              <a:cs typeface="Arial"/>
              <a:sym typeface="Arial"/>
            </a:endParaRPr>
          </a:p>
        </p:txBody>
      </p:sp>
      <p:sp>
        <p:nvSpPr>
          <p:cNvPr id="401" name="Google Shape;401;p21">
            <a:hlinkClick r:id="rId3" action="ppaction://hlinksldjump"/>
          </p:cNvPr>
          <p:cNvSpPr/>
          <p:nvPr/>
        </p:nvSpPr>
        <p:spPr>
          <a:xfrm>
            <a:off x="6900590"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Џ</a:t>
            </a:r>
            <a:endParaRPr sz="1400" b="0" i="0" u="none" strike="noStrike" cap="none">
              <a:solidFill>
                <a:srgbClr val="000000"/>
              </a:solidFill>
              <a:latin typeface="Arial"/>
              <a:ea typeface="Arial"/>
              <a:cs typeface="Arial"/>
              <a:sym typeface="Arial"/>
            </a:endParaRPr>
          </a:p>
        </p:txBody>
      </p:sp>
      <p:sp>
        <p:nvSpPr>
          <p:cNvPr id="402" name="Google Shape;402;p21">
            <a:hlinkClick r:id="rId3" action="ppaction://hlinksldjump"/>
          </p:cNvPr>
          <p:cNvSpPr/>
          <p:nvPr/>
        </p:nvSpPr>
        <p:spPr>
          <a:xfrm>
            <a:off x="7628857" y="396966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Ш</a:t>
            </a:r>
            <a:endParaRPr sz="1400" b="0" i="0" u="none" strike="noStrike" cap="none">
              <a:solidFill>
                <a:srgbClr val="000000"/>
              </a:solidFill>
              <a:latin typeface="Arial"/>
              <a:ea typeface="Arial"/>
              <a:cs typeface="Arial"/>
              <a:sym typeface="Arial"/>
            </a:endParaRPr>
          </a:p>
        </p:txBody>
      </p:sp>
      <p:sp>
        <p:nvSpPr>
          <p:cNvPr id="403" name="Google Shape;403;p21">
            <a:hlinkClick r:id="rId3" action="ppaction://hlinksldjump"/>
          </p:cNvPr>
          <p:cNvSpPr/>
          <p:nvPr/>
        </p:nvSpPr>
        <p:spPr>
          <a:xfrm>
            <a:off x="1074552" y="3350288"/>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Ј</a:t>
            </a:r>
            <a:endParaRPr sz="1400" b="0" i="0" u="none" strike="noStrike" cap="none">
              <a:solidFill>
                <a:srgbClr val="000000"/>
              </a:solidFill>
              <a:latin typeface="Arial"/>
              <a:ea typeface="Arial"/>
              <a:cs typeface="Arial"/>
              <a:sym typeface="Arial"/>
            </a:endParaRPr>
          </a:p>
        </p:txBody>
      </p:sp>
      <p:sp>
        <p:nvSpPr>
          <p:cNvPr id="404" name="Google Shape;404;p21">
            <a:hlinkClick r:id="rId3" action="ppaction://hlinksldjump"/>
          </p:cNvPr>
          <p:cNvSpPr/>
          <p:nvPr/>
        </p:nvSpPr>
        <p:spPr>
          <a:xfrm>
            <a:off x="1074552" y="3970913"/>
            <a:ext cx="409200" cy="406800"/>
          </a:xfrm>
          <a:prstGeom prst="ellipse">
            <a:avLst/>
          </a:prstGeom>
          <a:gradFill>
            <a:gsLst>
              <a:gs pos="0">
                <a:srgbClr val="F5D0D0"/>
              </a:gs>
              <a:gs pos="100000">
                <a:srgbClr val="D96868"/>
              </a:gs>
            </a:gsLst>
            <a:lin ang="5400012" scaled="0"/>
          </a:gra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sr" sz="1400" b="0" i="0" u="none" strike="noStrike" cap="none">
                <a:solidFill>
                  <a:srgbClr val="000000"/>
                </a:solidFill>
                <a:latin typeface="Arial"/>
                <a:ea typeface="Arial"/>
                <a:cs typeface="Arial"/>
                <a:sym typeface="Arial"/>
              </a:rPr>
              <a:t>С</a:t>
            </a:r>
            <a:endParaRPr sz="1400" b="0" i="0" u="none" strike="noStrike" cap="none">
              <a:solidFill>
                <a:srgbClr val="000000"/>
              </a:solidFill>
              <a:latin typeface="Arial"/>
              <a:ea typeface="Arial"/>
              <a:cs typeface="Arial"/>
              <a:sym typeface="Arial"/>
            </a:endParaRPr>
          </a:p>
        </p:txBody>
      </p:sp>
      <p:sp>
        <p:nvSpPr>
          <p:cNvPr id="405" name="Google Shape;405;p21"/>
          <p:cNvSpPr/>
          <p:nvPr/>
        </p:nvSpPr>
        <p:spPr>
          <a:xfrm>
            <a:off x="441000" y="455500"/>
            <a:ext cx="1543800" cy="589200"/>
          </a:xfrm>
          <a:prstGeom prst="roundRect">
            <a:avLst>
              <a:gd name="adj" fmla="val 16667"/>
            </a:avLst>
          </a:prstGeom>
          <a:gradFill>
            <a:gsLst>
              <a:gs pos="0">
                <a:srgbClr val="FE9B9A"/>
              </a:gs>
              <a:gs pos="100000">
                <a:srgbClr val="F6231F"/>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r" sz="1800" b="0" i="0" u="none" strike="noStrike" cap="none">
                <a:solidFill>
                  <a:srgbClr val="000000"/>
                </a:solidFill>
                <a:latin typeface="Arial"/>
                <a:ea typeface="Arial"/>
                <a:cs typeface="Arial"/>
                <a:sym typeface="Arial"/>
              </a:rPr>
              <a:t>НАЗАД</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1774</Words>
  <PresentationFormat>On-screen Show (16:9)</PresentationFormat>
  <Paragraphs>364</Paragraphs>
  <Slides>48</Slides>
  <Notes>48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Maven Pro</vt:lpstr>
      <vt:lpstr>Times New Roman</vt:lpstr>
      <vt:lpstr>Nunito</vt:lpstr>
      <vt:lpstr>Momentum</vt:lpstr>
      <vt:lpstr>МЕЂУНАРОДНИ ДАН МАТЕРЊЕГ ЈЕЗИКА</vt:lpstr>
      <vt:lpstr>У изради учествовали:</vt:lpstr>
      <vt:lpstr>НАПОМЕНА</vt:lpstr>
      <vt:lpstr>Slide 4</vt:lpstr>
      <vt:lpstr>О, не! Боје на застави су избледеле!</vt:lpstr>
      <vt:lpstr>Већ на почетку пута препрека! Како ћемо даље?! Да ли бисте нам помогли да решимо асоцијацију?</vt:lpstr>
      <vt:lpstr>Притисните одговарајућа слова како бисте уписали коначно решење. Ако нисте сигурни, вратите се притиском на дугме НАЗАД.</vt:lpstr>
      <vt:lpstr>Slide 8</vt:lpstr>
      <vt:lpstr>Притисните одговарајућа слова како бисте уписали коначно решење. Ако нисте сигурни, вратите се притиском на дугме НАЗАД.</vt:lpstr>
      <vt:lpstr>Притисните одговарајућа слова како бисте уписали коначно решење. Ако нисте сигурни, вратите се притиском на дугме НАЗАД.</vt:lpstr>
      <vt:lpstr>Притисните одговарајућа слова како бисте уписали коначно решење. Ако нисте сигурни, вратите се притиском на дугме НАЗАД.</vt:lpstr>
      <vt:lpstr>Притисните одговарајућа слова како бисте уписали коначно решење. Ако нисте сигурни, вратите се притиском на дугме НАЗАД.</vt:lpstr>
      <vt:lpstr>Тачан одговор!</vt:lpstr>
      <vt:lpstr>Језик</vt:lpstr>
      <vt:lpstr>Српски језик</vt:lpstr>
      <vt:lpstr>Slide 16</vt:lpstr>
      <vt:lpstr>Вратили сте црвену боју!</vt:lpstr>
      <vt:lpstr>Слова у првој речи синтагме су се помешала и сакрила важан термин везан за језик! Знате ли који?</vt:lpstr>
      <vt:lpstr>Slide 19</vt:lpstr>
      <vt:lpstr>Редом притисните слова како бисте написали реч исправно. </vt:lpstr>
      <vt:lpstr>Редом притисните слова како бисте написали реч исправно. </vt:lpstr>
      <vt:lpstr>Редом притисните слова како бисте написали реч исправно. </vt:lpstr>
      <vt:lpstr>Редом притисните слова како бисте написали реч исправно. </vt:lpstr>
      <vt:lpstr>Редом притисните слова како бисте написали реч исправно. </vt:lpstr>
      <vt:lpstr>Редом притисните слова како бисте написали реч исправно. </vt:lpstr>
      <vt:lpstr>Редом притисните слова како бисте написали реч исправно. </vt:lpstr>
      <vt:lpstr>Тачан одговор!</vt:lpstr>
      <vt:lpstr>Матерњи језик</vt:lpstr>
      <vt:lpstr>Хајде да откријемо када се обележава Међународни дан матерњег језика! Мало ћемо помоћи - датум не садржи две исте цифре, а месец ћете препознати по висибабама, весницима пролећа.</vt:lpstr>
      <vt:lpstr>Slide 30</vt:lpstr>
      <vt:lpstr>Тачан одговор!</vt:lpstr>
      <vt:lpstr>Међународни дан матерњег језика</vt:lpstr>
      <vt:lpstr>Међународни дан матерњег језика</vt:lpstr>
      <vt:lpstr>Споменик страдалим студентима у Даки</vt:lpstr>
      <vt:lpstr>Међународни дан матерњег језика</vt:lpstr>
      <vt:lpstr>Slide 36</vt:lpstr>
      <vt:lpstr>Вратили сте плаву боју!</vt:lpstr>
      <vt:lpstr>О не! Изгледа да нам је неко слово залутало и помешало се са словима наше азбуке. Да ли можете да нам помогнете да решимо мистерију? Пронађите залутало слово.</vt:lpstr>
      <vt:lpstr>Slide 39</vt:lpstr>
      <vt:lpstr>Тачан одговор!</vt:lpstr>
      <vt:lpstr>Занимљивости о српском језику</vt:lpstr>
      <vt:lpstr>Разноврсност у нашем језику</vt:lpstr>
      <vt:lpstr>Остали матерњи језици у Србији</vt:lpstr>
      <vt:lpstr>Slide 44</vt:lpstr>
      <vt:lpstr>Вратили сте белу боју!</vt:lpstr>
      <vt:lpstr>Важност матерњег језика</vt:lpstr>
      <vt:lpstr>Важност матерњег језика</vt:lpstr>
      <vt:lpstr>КРАЈ</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МЕЂУНАРОДНИ ДАН МАТЕРЊЕГ ЈЕЗИКА</dc:title>
  <cp:lastModifiedBy>User</cp:lastModifiedBy>
  <cp:revision>5</cp:revision>
  <dcterms:modified xsi:type="dcterms:W3CDTF">2022-02-21T18:27:29Z</dcterms:modified>
</cp:coreProperties>
</file>